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64" r:id="rId5"/>
    <p:sldId id="259" r:id="rId6"/>
    <p:sldId id="280" r:id="rId7"/>
    <p:sldId id="281" r:id="rId8"/>
    <p:sldId id="284" r:id="rId9"/>
    <p:sldId id="285" r:id="rId10"/>
    <p:sldId id="286" r:id="rId11"/>
    <p:sldId id="282" r:id="rId12"/>
    <p:sldId id="270" r:id="rId13"/>
  </p:sldIdLst>
  <p:sldSz cx="9144000" cy="5143500" type="screen16x9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200"/>
    <a:srgbClr val="FFD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79" autoAdjust="0"/>
  </p:normalViewPr>
  <p:slideViewPr>
    <p:cSldViewPr>
      <p:cViewPr varScale="1">
        <p:scale>
          <a:sx n="91" d="100"/>
          <a:sy n="91" d="100"/>
        </p:scale>
        <p:origin x="560" y="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7067E-2AF8-4C55-9B9B-1602AAD098C4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4BC0A-1A90-4028-B538-352F2C7CC3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2460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HELSUS &amp; Kestävyyspaneeli kutsui koolle eri alojen kestävyystutkijoita</a:t>
            </a:r>
          </a:p>
          <a:p>
            <a:r>
              <a:rPr lang="fi-FI" dirty="0" smtClean="0"/>
              <a:t>Työpaja 31.3.</a:t>
            </a:r>
          </a:p>
          <a:p>
            <a:r>
              <a:rPr lang="fi-FI" dirty="0" smtClean="0"/>
              <a:t>Paikalla 26 kestävyystutkijaa, 13</a:t>
            </a:r>
            <a:r>
              <a:rPr lang="fi-FI" baseline="0" dirty="0" smtClean="0"/>
              <a:t> eri tahoilta pääosin yliopistoista mutta myös tutkimuslaitoksista</a:t>
            </a:r>
          </a:p>
          <a:p>
            <a:r>
              <a:rPr lang="fi-FI" baseline="0" dirty="0" smtClean="0"/>
              <a:t>Keskustelimme pienryhmissä eri murrosalueista, jotka toimikunnan sihteeristö oli alun perin tunnistanut laajasta taustaselvityksestään.</a:t>
            </a:r>
          </a:p>
          <a:p>
            <a:r>
              <a:rPr lang="fi-FI" baseline="0" dirty="0" smtClean="0"/>
              <a:t>Sihteeristö on jo muokannut murrosalueita työpajan keskusteluiden ja tulosten perusteella.</a:t>
            </a:r>
          </a:p>
          <a:p>
            <a:r>
              <a:rPr lang="fi-FI" baseline="0" dirty="0" smtClean="0"/>
              <a:t>Nostan seuraavaksi muutaman keskeisen asian eri murrosalueista ja vedän ne lyhyesti yhteen.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4BC0A-1A90-4028-B538-352F2C7CC351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7751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 smtClean="0">
                <a:solidFill>
                  <a:schemeClr val="accent6">
                    <a:lumMod val="75000"/>
                  </a:schemeClr>
                </a:solidFill>
              </a:rPr>
              <a:t>Koulutuksen ja oppimisen </a:t>
            </a:r>
            <a:r>
              <a:rPr lang="fi-FI" dirty="0" smtClean="0"/>
              <a:t>merkitys tulevaisuuden, tasa-arvon ja oikeudenmukaisen siirtymän näkökulmasta nähtiin äärettömän tärkeänä, vaikka teema on laaja.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4BC0A-1A90-4028-B538-352F2C7CC351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5066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/>
              <a:t>Tärkeä osakokonaisuus (sen sijaan, että olisi vain henkinen ja psyykkinen hyvinvointi)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4BC0A-1A90-4028-B538-352F2C7CC351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4743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597819"/>
            <a:ext cx="6766520" cy="1102519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F392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2914650"/>
            <a:ext cx="6779982" cy="131445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18320" y="4767263"/>
            <a:ext cx="2133600" cy="273844"/>
          </a:xfrm>
        </p:spPr>
        <p:txBody>
          <a:bodyPr/>
          <a:lstStyle/>
          <a:p>
            <a:fld id="{B13ED9EB-B609-4954-B3E5-7ACBC7B75736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3928" y="4767263"/>
            <a:ext cx="3420000" cy="273844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8933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>
            <a:normAutofit/>
          </a:bodyPr>
          <a:lstStyle>
            <a:lvl1pPr algn="l">
              <a:defRPr sz="1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862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3476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>
            <a:lvl1pPr>
              <a:defRPr sz="4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>
            <a:normAutofit/>
          </a:bodyPr>
          <a:lstStyle>
            <a:lvl1pPr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692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1691680" y="4767263"/>
            <a:ext cx="1296144" cy="273844"/>
          </a:xfrm>
        </p:spPr>
        <p:txBody>
          <a:bodyPr/>
          <a:lstStyle/>
          <a:p>
            <a:fld id="{B13ED9EB-B609-4954-B3E5-7ACBC7B75736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228184" y="4767263"/>
            <a:ext cx="864096" cy="273844"/>
          </a:xfrm>
        </p:spPr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489899" y="4375804"/>
            <a:ext cx="1311607" cy="621736"/>
            <a:chOff x="5508625" y="292100"/>
            <a:chExt cx="2933700" cy="1390650"/>
          </a:xfrm>
        </p:grpSpPr>
        <p:sp>
          <p:nvSpPr>
            <p:cNvPr id="8" name="Freeform 427"/>
            <p:cNvSpPr>
              <a:spLocks/>
            </p:cNvSpPr>
            <p:nvPr/>
          </p:nvSpPr>
          <p:spPr bwMode="auto">
            <a:xfrm>
              <a:off x="6629400" y="396875"/>
              <a:ext cx="234950" cy="371475"/>
            </a:xfrm>
            <a:custGeom>
              <a:avLst/>
              <a:gdLst>
                <a:gd name="T0" fmla="*/ 12 w 148"/>
                <a:gd name="T1" fmla="*/ 124 h 234"/>
                <a:gd name="T2" fmla="*/ 12 w 148"/>
                <a:gd name="T3" fmla="*/ 234 h 234"/>
                <a:gd name="T4" fmla="*/ 0 w 148"/>
                <a:gd name="T5" fmla="*/ 234 h 234"/>
                <a:gd name="T6" fmla="*/ 0 w 148"/>
                <a:gd name="T7" fmla="*/ 0 h 234"/>
                <a:gd name="T8" fmla="*/ 12 w 148"/>
                <a:gd name="T9" fmla="*/ 0 h 234"/>
                <a:gd name="T10" fmla="*/ 12 w 148"/>
                <a:gd name="T11" fmla="*/ 112 h 234"/>
                <a:gd name="T12" fmla="*/ 56 w 148"/>
                <a:gd name="T13" fmla="*/ 112 h 234"/>
                <a:gd name="T14" fmla="*/ 128 w 148"/>
                <a:gd name="T15" fmla="*/ 0 h 234"/>
                <a:gd name="T16" fmla="*/ 144 w 148"/>
                <a:gd name="T17" fmla="*/ 0 h 234"/>
                <a:gd name="T18" fmla="*/ 66 w 148"/>
                <a:gd name="T19" fmla="*/ 118 h 234"/>
                <a:gd name="T20" fmla="*/ 148 w 148"/>
                <a:gd name="T21" fmla="*/ 234 h 234"/>
                <a:gd name="T22" fmla="*/ 134 w 148"/>
                <a:gd name="T23" fmla="*/ 234 h 234"/>
                <a:gd name="T24" fmla="*/ 56 w 148"/>
                <a:gd name="T25" fmla="*/ 124 h 234"/>
                <a:gd name="T26" fmla="*/ 12 w 148"/>
                <a:gd name="T27" fmla="*/ 12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8" h="234">
                  <a:moveTo>
                    <a:pt x="12" y="124"/>
                  </a:moveTo>
                  <a:lnTo>
                    <a:pt x="12" y="234"/>
                  </a:lnTo>
                  <a:lnTo>
                    <a:pt x="0" y="234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112"/>
                  </a:lnTo>
                  <a:lnTo>
                    <a:pt x="56" y="112"/>
                  </a:lnTo>
                  <a:lnTo>
                    <a:pt x="128" y="0"/>
                  </a:lnTo>
                  <a:lnTo>
                    <a:pt x="144" y="0"/>
                  </a:lnTo>
                  <a:lnTo>
                    <a:pt x="66" y="118"/>
                  </a:lnTo>
                  <a:lnTo>
                    <a:pt x="148" y="234"/>
                  </a:lnTo>
                  <a:lnTo>
                    <a:pt x="134" y="234"/>
                  </a:lnTo>
                  <a:lnTo>
                    <a:pt x="56" y="124"/>
                  </a:lnTo>
                  <a:lnTo>
                    <a:pt x="12" y="124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428"/>
            <p:cNvSpPr>
              <a:spLocks/>
            </p:cNvSpPr>
            <p:nvPr/>
          </p:nvSpPr>
          <p:spPr bwMode="auto">
            <a:xfrm>
              <a:off x="6921500" y="396875"/>
              <a:ext cx="215900" cy="371475"/>
            </a:xfrm>
            <a:custGeom>
              <a:avLst/>
              <a:gdLst>
                <a:gd name="T0" fmla="*/ 0 w 136"/>
                <a:gd name="T1" fmla="*/ 234 h 234"/>
                <a:gd name="T2" fmla="*/ 0 w 136"/>
                <a:gd name="T3" fmla="*/ 0 h 234"/>
                <a:gd name="T4" fmla="*/ 136 w 136"/>
                <a:gd name="T5" fmla="*/ 0 h 234"/>
                <a:gd name="T6" fmla="*/ 136 w 136"/>
                <a:gd name="T7" fmla="*/ 12 h 234"/>
                <a:gd name="T8" fmla="*/ 12 w 136"/>
                <a:gd name="T9" fmla="*/ 12 h 234"/>
                <a:gd name="T10" fmla="*/ 12 w 136"/>
                <a:gd name="T11" fmla="*/ 108 h 234"/>
                <a:gd name="T12" fmla="*/ 116 w 136"/>
                <a:gd name="T13" fmla="*/ 108 h 234"/>
                <a:gd name="T14" fmla="*/ 116 w 136"/>
                <a:gd name="T15" fmla="*/ 120 h 234"/>
                <a:gd name="T16" fmla="*/ 12 w 136"/>
                <a:gd name="T17" fmla="*/ 120 h 234"/>
                <a:gd name="T18" fmla="*/ 12 w 136"/>
                <a:gd name="T19" fmla="*/ 222 h 234"/>
                <a:gd name="T20" fmla="*/ 136 w 136"/>
                <a:gd name="T21" fmla="*/ 222 h 234"/>
                <a:gd name="T22" fmla="*/ 136 w 136"/>
                <a:gd name="T23" fmla="*/ 234 h 234"/>
                <a:gd name="T24" fmla="*/ 0 w 136"/>
                <a:gd name="T25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234">
                  <a:moveTo>
                    <a:pt x="0" y="234"/>
                  </a:moveTo>
                  <a:lnTo>
                    <a:pt x="0" y="0"/>
                  </a:lnTo>
                  <a:lnTo>
                    <a:pt x="136" y="0"/>
                  </a:lnTo>
                  <a:lnTo>
                    <a:pt x="136" y="12"/>
                  </a:lnTo>
                  <a:lnTo>
                    <a:pt x="12" y="12"/>
                  </a:lnTo>
                  <a:lnTo>
                    <a:pt x="12" y="108"/>
                  </a:lnTo>
                  <a:lnTo>
                    <a:pt x="116" y="108"/>
                  </a:lnTo>
                  <a:lnTo>
                    <a:pt x="116" y="120"/>
                  </a:lnTo>
                  <a:lnTo>
                    <a:pt x="12" y="120"/>
                  </a:lnTo>
                  <a:lnTo>
                    <a:pt x="12" y="222"/>
                  </a:lnTo>
                  <a:lnTo>
                    <a:pt x="136" y="222"/>
                  </a:lnTo>
                  <a:lnTo>
                    <a:pt x="136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429"/>
            <p:cNvSpPr>
              <a:spLocks/>
            </p:cNvSpPr>
            <p:nvPr/>
          </p:nvSpPr>
          <p:spPr bwMode="auto">
            <a:xfrm>
              <a:off x="7191375" y="393700"/>
              <a:ext cx="228600" cy="377825"/>
            </a:xfrm>
            <a:custGeom>
              <a:avLst/>
              <a:gdLst>
                <a:gd name="T0" fmla="*/ 72 w 144"/>
                <a:gd name="T1" fmla="*/ 10 h 238"/>
                <a:gd name="T2" fmla="*/ 46 w 144"/>
                <a:gd name="T3" fmla="*/ 14 h 238"/>
                <a:gd name="T4" fmla="*/ 28 w 144"/>
                <a:gd name="T5" fmla="*/ 22 h 238"/>
                <a:gd name="T6" fmla="*/ 16 w 144"/>
                <a:gd name="T7" fmla="*/ 36 h 238"/>
                <a:gd name="T8" fmla="*/ 14 w 144"/>
                <a:gd name="T9" fmla="*/ 58 h 238"/>
                <a:gd name="T10" fmla="*/ 14 w 144"/>
                <a:gd name="T11" fmla="*/ 76 h 238"/>
                <a:gd name="T12" fmla="*/ 20 w 144"/>
                <a:gd name="T13" fmla="*/ 88 h 238"/>
                <a:gd name="T14" fmla="*/ 28 w 144"/>
                <a:gd name="T15" fmla="*/ 96 h 238"/>
                <a:gd name="T16" fmla="*/ 34 w 144"/>
                <a:gd name="T17" fmla="*/ 100 h 238"/>
                <a:gd name="T18" fmla="*/ 40 w 144"/>
                <a:gd name="T19" fmla="*/ 102 h 238"/>
                <a:gd name="T20" fmla="*/ 76 w 144"/>
                <a:gd name="T21" fmla="*/ 110 h 238"/>
                <a:gd name="T22" fmla="*/ 106 w 144"/>
                <a:gd name="T23" fmla="*/ 116 h 238"/>
                <a:gd name="T24" fmla="*/ 128 w 144"/>
                <a:gd name="T25" fmla="*/ 126 h 238"/>
                <a:gd name="T26" fmla="*/ 134 w 144"/>
                <a:gd name="T27" fmla="*/ 134 h 238"/>
                <a:gd name="T28" fmla="*/ 142 w 144"/>
                <a:gd name="T29" fmla="*/ 154 h 238"/>
                <a:gd name="T30" fmla="*/ 144 w 144"/>
                <a:gd name="T31" fmla="*/ 168 h 238"/>
                <a:gd name="T32" fmla="*/ 138 w 144"/>
                <a:gd name="T33" fmla="*/ 200 h 238"/>
                <a:gd name="T34" fmla="*/ 126 w 144"/>
                <a:gd name="T35" fmla="*/ 222 h 238"/>
                <a:gd name="T36" fmla="*/ 116 w 144"/>
                <a:gd name="T37" fmla="*/ 228 h 238"/>
                <a:gd name="T38" fmla="*/ 90 w 144"/>
                <a:gd name="T39" fmla="*/ 236 h 238"/>
                <a:gd name="T40" fmla="*/ 72 w 144"/>
                <a:gd name="T41" fmla="*/ 238 h 238"/>
                <a:gd name="T42" fmla="*/ 14 w 144"/>
                <a:gd name="T43" fmla="*/ 234 h 238"/>
                <a:gd name="T44" fmla="*/ 4 w 144"/>
                <a:gd name="T45" fmla="*/ 220 h 238"/>
                <a:gd name="T46" fmla="*/ 44 w 144"/>
                <a:gd name="T47" fmla="*/ 226 h 238"/>
                <a:gd name="T48" fmla="*/ 76 w 144"/>
                <a:gd name="T49" fmla="*/ 226 h 238"/>
                <a:gd name="T50" fmla="*/ 100 w 144"/>
                <a:gd name="T51" fmla="*/ 222 h 238"/>
                <a:gd name="T52" fmla="*/ 116 w 144"/>
                <a:gd name="T53" fmla="*/ 212 h 238"/>
                <a:gd name="T54" fmla="*/ 128 w 144"/>
                <a:gd name="T55" fmla="*/ 194 h 238"/>
                <a:gd name="T56" fmla="*/ 130 w 144"/>
                <a:gd name="T57" fmla="*/ 170 h 238"/>
                <a:gd name="T58" fmla="*/ 130 w 144"/>
                <a:gd name="T59" fmla="*/ 158 h 238"/>
                <a:gd name="T60" fmla="*/ 124 w 144"/>
                <a:gd name="T61" fmla="*/ 142 h 238"/>
                <a:gd name="T62" fmla="*/ 118 w 144"/>
                <a:gd name="T63" fmla="*/ 136 h 238"/>
                <a:gd name="T64" fmla="*/ 102 w 144"/>
                <a:gd name="T65" fmla="*/ 128 h 238"/>
                <a:gd name="T66" fmla="*/ 80 w 144"/>
                <a:gd name="T67" fmla="*/ 122 h 238"/>
                <a:gd name="T68" fmla="*/ 42 w 144"/>
                <a:gd name="T69" fmla="*/ 116 h 238"/>
                <a:gd name="T70" fmla="*/ 20 w 144"/>
                <a:gd name="T71" fmla="*/ 106 h 238"/>
                <a:gd name="T72" fmla="*/ 10 w 144"/>
                <a:gd name="T73" fmla="*/ 98 h 238"/>
                <a:gd name="T74" fmla="*/ 4 w 144"/>
                <a:gd name="T75" fmla="*/ 88 h 238"/>
                <a:gd name="T76" fmla="*/ 0 w 144"/>
                <a:gd name="T77" fmla="*/ 58 h 238"/>
                <a:gd name="T78" fmla="*/ 2 w 144"/>
                <a:gd name="T79" fmla="*/ 44 h 238"/>
                <a:gd name="T80" fmla="*/ 10 w 144"/>
                <a:gd name="T81" fmla="*/ 22 h 238"/>
                <a:gd name="T82" fmla="*/ 28 w 144"/>
                <a:gd name="T83" fmla="*/ 8 h 238"/>
                <a:gd name="T84" fmla="*/ 56 w 144"/>
                <a:gd name="T85" fmla="*/ 0 h 238"/>
                <a:gd name="T86" fmla="*/ 72 w 144"/>
                <a:gd name="T87" fmla="*/ 0 h 238"/>
                <a:gd name="T88" fmla="*/ 128 w 144"/>
                <a:gd name="T89" fmla="*/ 4 h 238"/>
                <a:gd name="T90" fmla="*/ 138 w 144"/>
                <a:gd name="T91" fmla="*/ 16 h 238"/>
                <a:gd name="T92" fmla="*/ 98 w 144"/>
                <a:gd name="T93" fmla="*/ 12 h 238"/>
                <a:gd name="T94" fmla="*/ 72 w 144"/>
                <a:gd name="T95" fmla="*/ 1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4" h="238">
                  <a:moveTo>
                    <a:pt x="72" y="10"/>
                  </a:moveTo>
                  <a:lnTo>
                    <a:pt x="72" y="10"/>
                  </a:lnTo>
                  <a:lnTo>
                    <a:pt x="58" y="12"/>
                  </a:lnTo>
                  <a:lnTo>
                    <a:pt x="46" y="14"/>
                  </a:lnTo>
                  <a:lnTo>
                    <a:pt x="36" y="18"/>
                  </a:lnTo>
                  <a:lnTo>
                    <a:pt x="28" y="22"/>
                  </a:lnTo>
                  <a:lnTo>
                    <a:pt x="22" y="28"/>
                  </a:lnTo>
                  <a:lnTo>
                    <a:pt x="16" y="36"/>
                  </a:lnTo>
                  <a:lnTo>
                    <a:pt x="14" y="46"/>
                  </a:lnTo>
                  <a:lnTo>
                    <a:pt x="14" y="58"/>
                  </a:lnTo>
                  <a:lnTo>
                    <a:pt x="14" y="58"/>
                  </a:lnTo>
                  <a:lnTo>
                    <a:pt x="14" y="76"/>
                  </a:lnTo>
                  <a:lnTo>
                    <a:pt x="16" y="82"/>
                  </a:lnTo>
                  <a:lnTo>
                    <a:pt x="20" y="88"/>
                  </a:lnTo>
                  <a:lnTo>
                    <a:pt x="20" y="88"/>
                  </a:lnTo>
                  <a:lnTo>
                    <a:pt x="28" y="96"/>
                  </a:lnTo>
                  <a:lnTo>
                    <a:pt x="28" y="96"/>
                  </a:lnTo>
                  <a:lnTo>
                    <a:pt x="34" y="100"/>
                  </a:lnTo>
                  <a:lnTo>
                    <a:pt x="40" y="102"/>
                  </a:lnTo>
                  <a:lnTo>
                    <a:pt x="40" y="102"/>
                  </a:lnTo>
                  <a:lnTo>
                    <a:pt x="76" y="110"/>
                  </a:lnTo>
                  <a:lnTo>
                    <a:pt x="76" y="110"/>
                  </a:lnTo>
                  <a:lnTo>
                    <a:pt x="92" y="112"/>
                  </a:lnTo>
                  <a:lnTo>
                    <a:pt x="106" y="116"/>
                  </a:lnTo>
                  <a:lnTo>
                    <a:pt x="118" y="122"/>
                  </a:lnTo>
                  <a:lnTo>
                    <a:pt x="128" y="126"/>
                  </a:lnTo>
                  <a:lnTo>
                    <a:pt x="128" y="126"/>
                  </a:lnTo>
                  <a:lnTo>
                    <a:pt x="134" y="134"/>
                  </a:lnTo>
                  <a:lnTo>
                    <a:pt x="140" y="142"/>
                  </a:lnTo>
                  <a:lnTo>
                    <a:pt x="142" y="154"/>
                  </a:lnTo>
                  <a:lnTo>
                    <a:pt x="144" y="168"/>
                  </a:lnTo>
                  <a:lnTo>
                    <a:pt x="144" y="168"/>
                  </a:lnTo>
                  <a:lnTo>
                    <a:pt x="142" y="186"/>
                  </a:lnTo>
                  <a:lnTo>
                    <a:pt x="138" y="200"/>
                  </a:lnTo>
                  <a:lnTo>
                    <a:pt x="134" y="212"/>
                  </a:lnTo>
                  <a:lnTo>
                    <a:pt x="126" y="222"/>
                  </a:lnTo>
                  <a:lnTo>
                    <a:pt x="126" y="222"/>
                  </a:lnTo>
                  <a:lnTo>
                    <a:pt x="116" y="228"/>
                  </a:lnTo>
                  <a:lnTo>
                    <a:pt x="104" y="234"/>
                  </a:lnTo>
                  <a:lnTo>
                    <a:pt x="90" y="236"/>
                  </a:lnTo>
                  <a:lnTo>
                    <a:pt x="72" y="238"/>
                  </a:lnTo>
                  <a:lnTo>
                    <a:pt x="72" y="238"/>
                  </a:lnTo>
                  <a:lnTo>
                    <a:pt x="48" y="236"/>
                  </a:lnTo>
                  <a:lnTo>
                    <a:pt x="14" y="234"/>
                  </a:lnTo>
                  <a:lnTo>
                    <a:pt x="2" y="232"/>
                  </a:lnTo>
                  <a:lnTo>
                    <a:pt x="4" y="220"/>
                  </a:lnTo>
                  <a:lnTo>
                    <a:pt x="4" y="220"/>
                  </a:lnTo>
                  <a:lnTo>
                    <a:pt x="44" y="226"/>
                  </a:lnTo>
                  <a:lnTo>
                    <a:pt x="76" y="226"/>
                  </a:lnTo>
                  <a:lnTo>
                    <a:pt x="76" y="226"/>
                  </a:lnTo>
                  <a:lnTo>
                    <a:pt x="88" y="226"/>
                  </a:lnTo>
                  <a:lnTo>
                    <a:pt x="100" y="222"/>
                  </a:lnTo>
                  <a:lnTo>
                    <a:pt x="110" y="218"/>
                  </a:lnTo>
                  <a:lnTo>
                    <a:pt x="116" y="212"/>
                  </a:lnTo>
                  <a:lnTo>
                    <a:pt x="122" y="204"/>
                  </a:lnTo>
                  <a:lnTo>
                    <a:pt x="128" y="194"/>
                  </a:lnTo>
                  <a:lnTo>
                    <a:pt x="130" y="182"/>
                  </a:lnTo>
                  <a:lnTo>
                    <a:pt x="130" y="170"/>
                  </a:lnTo>
                  <a:lnTo>
                    <a:pt x="130" y="170"/>
                  </a:lnTo>
                  <a:lnTo>
                    <a:pt x="130" y="158"/>
                  </a:lnTo>
                  <a:lnTo>
                    <a:pt x="128" y="148"/>
                  </a:lnTo>
                  <a:lnTo>
                    <a:pt x="124" y="142"/>
                  </a:lnTo>
                  <a:lnTo>
                    <a:pt x="118" y="136"/>
                  </a:lnTo>
                  <a:lnTo>
                    <a:pt x="118" y="136"/>
                  </a:lnTo>
                  <a:lnTo>
                    <a:pt x="110" y="132"/>
                  </a:lnTo>
                  <a:lnTo>
                    <a:pt x="102" y="12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42" y="116"/>
                  </a:lnTo>
                  <a:lnTo>
                    <a:pt x="42" y="116"/>
                  </a:lnTo>
                  <a:lnTo>
                    <a:pt x="30" y="112"/>
                  </a:lnTo>
                  <a:lnTo>
                    <a:pt x="20" y="106"/>
                  </a:lnTo>
                  <a:lnTo>
                    <a:pt x="20" y="106"/>
                  </a:lnTo>
                  <a:lnTo>
                    <a:pt x="10" y="98"/>
                  </a:lnTo>
                  <a:lnTo>
                    <a:pt x="4" y="88"/>
                  </a:lnTo>
                  <a:lnTo>
                    <a:pt x="4" y="88"/>
                  </a:lnTo>
                  <a:lnTo>
                    <a:pt x="2" y="74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2" y="44"/>
                  </a:lnTo>
                  <a:lnTo>
                    <a:pt x="4" y="32"/>
                  </a:lnTo>
                  <a:lnTo>
                    <a:pt x="10" y="22"/>
                  </a:lnTo>
                  <a:lnTo>
                    <a:pt x="18" y="14"/>
                  </a:lnTo>
                  <a:lnTo>
                    <a:pt x="28" y="8"/>
                  </a:lnTo>
                  <a:lnTo>
                    <a:pt x="40" y="2"/>
                  </a:lnTo>
                  <a:lnTo>
                    <a:pt x="56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98" y="0"/>
                  </a:lnTo>
                  <a:lnTo>
                    <a:pt x="128" y="4"/>
                  </a:lnTo>
                  <a:lnTo>
                    <a:pt x="138" y="4"/>
                  </a:lnTo>
                  <a:lnTo>
                    <a:pt x="138" y="16"/>
                  </a:lnTo>
                  <a:lnTo>
                    <a:pt x="138" y="16"/>
                  </a:lnTo>
                  <a:lnTo>
                    <a:pt x="98" y="12"/>
                  </a:lnTo>
                  <a:lnTo>
                    <a:pt x="72" y="10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430"/>
            <p:cNvSpPr>
              <a:spLocks/>
            </p:cNvSpPr>
            <p:nvPr/>
          </p:nvSpPr>
          <p:spPr bwMode="auto">
            <a:xfrm>
              <a:off x="7454900" y="396875"/>
              <a:ext cx="263525" cy="371475"/>
            </a:xfrm>
            <a:custGeom>
              <a:avLst/>
              <a:gdLst>
                <a:gd name="T0" fmla="*/ 0 w 166"/>
                <a:gd name="T1" fmla="*/ 12 h 234"/>
                <a:gd name="T2" fmla="*/ 0 w 166"/>
                <a:gd name="T3" fmla="*/ 0 h 234"/>
                <a:gd name="T4" fmla="*/ 166 w 166"/>
                <a:gd name="T5" fmla="*/ 0 h 234"/>
                <a:gd name="T6" fmla="*/ 166 w 166"/>
                <a:gd name="T7" fmla="*/ 12 h 234"/>
                <a:gd name="T8" fmla="*/ 90 w 166"/>
                <a:gd name="T9" fmla="*/ 12 h 234"/>
                <a:gd name="T10" fmla="*/ 90 w 166"/>
                <a:gd name="T11" fmla="*/ 234 h 234"/>
                <a:gd name="T12" fmla="*/ 78 w 166"/>
                <a:gd name="T13" fmla="*/ 234 h 234"/>
                <a:gd name="T14" fmla="*/ 78 w 166"/>
                <a:gd name="T15" fmla="*/ 12 h 234"/>
                <a:gd name="T16" fmla="*/ 0 w 166"/>
                <a:gd name="T17" fmla="*/ 1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6" h="234">
                  <a:moveTo>
                    <a:pt x="0" y="12"/>
                  </a:moveTo>
                  <a:lnTo>
                    <a:pt x="0" y="0"/>
                  </a:lnTo>
                  <a:lnTo>
                    <a:pt x="166" y="0"/>
                  </a:lnTo>
                  <a:lnTo>
                    <a:pt x="166" y="12"/>
                  </a:lnTo>
                  <a:lnTo>
                    <a:pt x="90" y="12"/>
                  </a:lnTo>
                  <a:lnTo>
                    <a:pt x="90" y="234"/>
                  </a:lnTo>
                  <a:lnTo>
                    <a:pt x="78" y="234"/>
                  </a:lnTo>
                  <a:lnTo>
                    <a:pt x="78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431"/>
            <p:cNvSpPr>
              <a:spLocks noEditPoints="1"/>
            </p:cNvSpPr>
            <p:nvPr/>
          </p:nvSpPr>
          <p:spPr bwMode="auto">
            <a:xfrm>
              <a:off x="7712075" y="292100"/>
              <a:ext cx="282575" cy="476250"/>
            </a:xfrm>
            <a:custGeom>
              <a:avLst/>
              <a:gdLst>
                <a:gd name="T0" fmla="*/ 0 w 178"/>
                <a:gd name="T1" fmla="*/ 300 h 300"/>
                <a:gd name="T2" fmla="*/ 72 w 178"/>
                <a:gd name="T3" fmla="*/ 66 h 300"/>
                <a:gd name="T4" fmla="*/ 106 w 178"/>
                <a:gd name="T5" fmla="*/ 66 h 300"/>
                <a:gd name="T6" fmla="*/ 178 w 178"/>
                <a:gd name="T7" fmla="*/ 300 h 300"/>
                <a:gd name="T8" fmla="*/ 166 w 178"/>
                <a:gd name="T9" fmla="*/ 300 h 300"/>
                <a:gd name="T10" fmla="*/ 144 w 178"/>
                <a:gd name="T11" fmla="*/ 228 h 300"/>
                <a:gd name="T12" fmla="*/ 34 w 178"/>
                <a:gd name="T13" fmla="*/ 228 h 300"/>
                <a:gd name="T14" fmla="*/ 12 w 178"/>
                <a:gd name="T15" fmla="*/ 300 h 300"/>
                <a:gd name="T16" fmla="*/ 0 w 178"/>
                <a:gd name="T17" fmla="*/ 300 h 300"/>
                <a:gd name="T18" fmla="*/ 80 w 178"/>
                <a:gd name="T19" fmla="*/ 78 h 300"/>
                <a:gd name="T20" fmla="*/ 38 w 178"/>
                <a:gd name="T21" fmla="*/ 216 h 300"/>
                <a:gd name="T22" fmla="*/ 140 w 178"/>
                <a:gd name="T23" fmla="*/ 216 h 300"/>
                <a:gd name="T24" fmla="*/ 98 w 178"/>
                <a:gd name="T25" fmla="*/ 78 h 300"/>
                <a:gd name="T26" fmla="*/ 80 w 178"/>
                <a:gd name="T27" fmla="*/ 78 h 300"/>
                <a:gd name="T28" fmla="*/ 50 w 178"/>
                <a:gd name="T29" fmla="*/ 22 h 300"/>
                <a:gd name="T30" fmla="*/ 50 w 178"/>
                <a:gd name="T31" fmla="*/ 0 h 300"/>
                <a:gd name="T32" fmla="*/ 62 w 178"/>
                <a:gd name="T33" fmla="*/ 0 h 300"/>
                <a:gd name="T34" fmla="*/ 62 w 178"/>
                <a:gd name="T35" fmla="*/ 22 h 300"/>
                <a:gd name="T36" fmla="*/ 50 w 178"/>
                <a:gd name="T37" fmla="*/ 22 h 300"/>
                <a:gd name="T38" fmla="*/ 116 w 178"/>
                <a:gd name="T39" fmla="*/ 22 h 300"/>
                <a:gd name="T40" fmla="*/ 116 w 178"/>
                <a:gd name="T41" fmla="*/ 0 h 300"/>
                <a:gd name="T42" fmla="*/ 128 w 178"/>
                <a:gd name="T43" fmla="*/ 0 h 300"/>
                <a:gd name="T44" fmla="*/ 128 w 178"/>
                <a:gd name="T45" fmla="*/ 22 h 300"/>
                <a:gd name="T46" fmla="*/ 116 w 178"/>
                <a:gd name="T47" fmla="*/ 2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8" h="300">
                  <a:moveTo>
                    <a:pt x="0" y="300"/>
                  </a:moveTo>
                  <a:lnTo>
                    <a:pt x="72" y="66"/>
                  </a:lnTo>
                  <a:lnTo>
                    <a:pt x="106" y="66"/>
                  </a:lnTo>
                  <a:lnTo>
                    <a:pt x="178" y="300"/>
                  </a:lnTo>
                  <a:lnTo>
                    <a:pt x="166" y="300"/>
                  </a:lnTo>
                  <a:lnTo>
                    <a:pt x="144" y="228"/>
                  </a:lnTo>
                  <a:lnTo>
                    <a:pt x="34" y="228"/>
                  </a:lnTo>
                  <a:lnTo>
                    <a:pt x="12" y="300"/>
                  </a:lnTo>
                  <a:lnTo>
                    <a:pt x="0" y="300"/>
                  </a:lnTo>
                  <a:close/>
                  <a:moveTo>
                    <a:pt x="80" y="78"/>
                  </a:moveTo>
                  <a:lnTo>
                    <a:pt x="38" y="216"/>
                  </a:lnTo>
                  <a:lnTo>
                    <a:pt x="140" y="216"/>
                  </a:lnTo>
                  <a:lnTo>
                    <a:pt x="98" y="78"/>
                  </a:lnTo>
                  <a:lnTo>
                    <a:pt x="80" y="78"/>
                  </a:lnTo>
                  <a:close/>
                  <a:moveTo>
                    <a:pt x="50" y="22"/>
                  </a:moveTo>
                  <a:lnTo>
                    <a:pt x="50" y="0"/>
                  </a:lnTo>
                  <a:lnTo>
                    <a:pt x="62" y="0"/>
                  </a:lnTo>
                  <a:lnTo>
                    <a:pt x="62" y="22"/>
                  </a:lnTo>
                  <a:lnTo>
                    <a:pt x="50" y="22"/>
                  </a:lnTo>
                  <a:close/>
                  <a:moveTo>
                    <a:pt x="116" y="22"/>
                  </a:moveTo>
                  <a:lnTo>
                    <a:pt x="116" y="0"/>
                  </a:lnTo>
                  <a:lnTo>
                    <a:pt x="128" y="0"/>
                  </a:lnTo>
                  <a:lnTo>
                    <a:pt x="128" y="22"/>
                  </a:lnTo>
                  <a:lnTo>
                    <a:pt x="116" y="22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432"/>
            <p:cNvSpPr>
              <a:spLocks/>
            </p:cNvSpPr>
            <p:nvPr/>
          </p:nvSpPr>
          <p:spPr bwMode="auto">
            <a:xfrm>
              <a:off x="6597650" y="854075"/>
              <a:ext cx="269875" cy="371475"/>
            </a:xfrm>
            <a:custGeom>
              <a:avLst/>
              <a:gdLst>
                <a:gd name="T0" fmla="*/ 158 w 170"/>
                <a:gd name="T1" fmla="*/ 0 h 234"/>
                <a:gd name="T2" fmla="*/ 170 w 170"/>
                <a:gd name="T3" fmla="*/ 0 h 234"/>
                <a:gd name="T4" fmla="*/ 104 w 170"/>
                <a:gd name="T5" fmla="*/ 234 h 234"/>
                <a:gd name="T6" fmla="*/ 66 w 170"/>
                <a:gd name="T7" fmla="*/ 234 h 234"/>
                <a:gd name="T8" fmla="*/ 0 w 170"/>
                <a:gd name="T9" fmla="*/ 0 h 234"/>
                <a:gd name="T10" fmla="*/ 12 w 170"/>
                <a:gd name="T11" fmla="*/ 0 h 234"/>
                <a:gd name="T12" fmla="*/ 74 w 170"/>
                <a:gd name="T13" fmla="*/ 222 h 234"/>
                <a:gd name="T14" fmla="*/ 96 w 170"/>
                <a:gd name="T15" fmla="*/ 222 h 234"/>
                <a:gd name="T16" fmla="*/ 158 w 170"/>
                <a:gd name="T1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" h="234">
                  <a:moveTo>
                    <a:pt x="158" y="0"/>
                  </a:moveTo>
                  <a:lnTo>
                    <a:pt x="170" y="0"/>
                  </a:lnTo>
                  <a:lnTo>
                    <a:pt x="104" y="234"/>
                  </a:lnTo>
                  <a:lnTo>
                    <a:pt x="66" y="234"/>
                  </a:lnTo>
                  <a:lnTo>
                    <a:pt x="0" y="0"/>
                  </a:lnTo>
                  <a:lnTo>
                    <a:pt x="12" y="0"/>
                  </a:lnTo>
                  <a:lnTo>
                    <a:pt x="74" y="222"/>
                  </a:lnTo>
                  <a:lnTo>
                    <a:pt x="96" y="222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433"/>
            <p:cNvSpPr>
              <a:spLocks/>
            </p:cNvSpPr>
            <p:nvPr/>
          </p:nvSpPr>
          <p:spPr bwMode="auto">
            <a:xfrm>
              <a:off x="6889750" y="854075"/>
              <a:ext cx="260350" cy="371475"/>
            </a:xfrm>
            <a:custGeom>
              <a:avLst/>
              <a:gdLst>
                <a:gd name="T0" fmla="*/ 88 w 164"/>
                <a:gd name="T1" fmla="*/ 234 h 234"/>
                <a:gd name="T2" fmla="*/ 76 w 164"/>
                <a:gd name="T3" fmla="*/ 234 h 234"/>
                <a:gd name="T4" fmla="*/ 76 w 164"/>
                <a:gd name="T5" fmla="*/ 134 h 234"/>
                <a:gd name="T6" fmla="*/ 0 w 164"/>
                <a:gd name="T7" fmla="*/ 0 h 234"/>
                <a:gd name="T8" fmla="*/ 14 w 164"/>
                <a:gd name="T9" fmla="*/ 0 h 234"/>
                <a:gd name="T10" fmla="*/ 82 w 164"/>
                <a:gd name="T11" fmla="*/ 120 h 234"/>
                <a:gd name="T12" fmla="*/ 150 w 164"/>
                <a:gd name="T13" fmla="*/ 0 h 234"/>
                <a:gd name="T14" fmla="*/ 164 w 164"/>
                <a:gd name="T15" fmla="*/ 0 h 234"/>
                <a:gd name="T16" fmla="*/ 88 w 164"/>
                <a:gd name="T17" fmla="*/ 134 h 234"/>
                <a:gd name="T18" fmla="*/ 88 w 164"/>
                <a:gd name="T19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234">
                  <a:moveTo>
                    <a:pt x="88" y="234"/>
                  </a:moveTo>
                  <a:lnTo>
                    <a:pt x="76" y="234"/>
                  </a:lnTo>
                  <a:lnTo>
                    <a:pt x="76" y="134"/>
                  </a:lnTo>
                  <a:lnTo>
                    <a:pt x="0" y="0"/>
                  </a:lnTo>
                  <a:lnTo>
                    <a:pt x="14" y="0"/>
                  </a:lnTo>
                  <a:lnTo>
                    <a:pt x="82" y="120"/>
                  </a:lnTo>
                  <a:lnTo>
                    <a:pt x="150" y="0"/>
                  </a:lnTo>
                  <a:lnTo>
                    <a:pt x="164" y="0"/>
                  </a:lnTo>
                  <a:lnTo>
                    <a:pt x="88" y="134"/>
                  </a:lnTo>
                  <a:lnTo>
                    <a:pt x="88" y="234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434"/>
            <p:cNvSpPr>
              <a:spLocks/>
            </p:cNvSpPr>
            <p:nvPr/>
          </p:nvSpPr>
          <p:spPr bwMode="auto">
            <a:xfrm>
              <a:off x="7169150" y="854075"/>
              <a:ext cx="257175" cy="371475"/>
            </a:xfrm>
            <a:custGeom>
              <a:avLst/>
              <a:gdLst>
                <a:gd name="T0" fmla="*/ 88 w 162"/>
                <a:gd name="T1" fmla="*/ 234 h 234"/>
                <a:gd name="T2" fmla="*/ 76 w 162"/>
                <a:gd name="T3" fmla="*/ 234 h 234"/>
                <a:gd name="T4" fmla="*/ 76 w 162"/>
                <a:gd name="T5" fmla="*/ 134 h 234"/>
                <a:gd name="T6" fmla="*/ 0 w 162"/>
                <a:gd name="T7" fmla="*/ 0 h 234"/>
                <a:gd name="T8" fmla="*/ 14 w 162"/>
                <a:gd name="T9" fmla="*/ 0 h 234"/>
                <a:gd name="T10" fmla="*/ 82 w 162"/>
                <a:gd name="T11" fmla="*/ 120 h 234"/>
                <a:gd name="T12" fmla="*/ 150 w 162"/>
                <a:gd name="T13" fmla="*/ 0 h 234"/>
                <a:gd name="T14" fmla="*/ 162 w 162"/>
                <a:gd name="T15" fmla="*/ 0 h 234"/>
                <a:gd name="T16" fmla="*/ 88 w 162"/>
                <a:gd name="T17" fmla="*/ 134 h 234"/>
                <a:gd name="T18" fmla="*/ 88 w 162"/>
                <a:gd name="T19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2" h="234">
                  <a:moveTo>
                    <a:pt x="88" y="234"/>
                  </a:moveTo>
                  <a:lnTo>
                    <a:pt x="76" y="234"/>
                  </a:lnTo>
                  <a:lnTo>
                    <a:pt x="76" y="134"/>
                  </a:lnTo>
                  <a:lnTo>
                    <a:pt x="0" y="0"/>
                  </a:lnTo>
                  <a:lnTo>
                    <a:pt x="14" y="0"/>
                  </a:lnTo>
                  <a:lnTo>
                    <a:pt x="82" y="120"/>
                  </a:lnTo>
                  <a:lnTo>
                    <a:pt x="150" y="0"/>
                  </a:lnTo>
                  <a:lnTo>
                    <a:pt x="162" y="0"/>
                  </a:lnTo>
                  <a:lnTo>
                    <a:pt x="88" y="134"/>
                  </a:lnTo>
                  <a:lnTo>
                    <a:pt x="88" y="234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435"/>
            <p:cNvSpPr>
              <a:spLocks/>
            </p:cNvSpPr>
            <p:nvPr/>
          </p:nvSpPr>
          <p:spPr bwMode="auto">
            <a:xfrm>
              <a:off x="7458075" y="850900"/>
              <a:ext cx="225425" cy="377825"/>
            </a:xfrm>
            <a:custGeom>
              <a:avLst/>
              <a:gdLst>
                <a:gd name="T0" fmla="*/ 72 w 142"/>
                <a:gd name="T1" fmla="*/ 10 h 238"/>
                <a:gd name="T2" fmla="*/ 46 w 142"/>
                <a:gd name="T3" fmla="*/ 14 h 238"/>
                <a:gd name="T4" fmla="*/ 26 w 142"/>
                <a:gd name="T5" fmla="*/ 22 h 238"/>
                <a:gd name="T6" fmla="*/ 16 w 142"/>
                <a:gd name="T7" fmla="*/ 36 h 238"/>
                <a:gd name="T8" fmla="*/ 12 w 142"/>
                <a:gd name="T9" fmla="*/ 58 h 238"/>
                <a:gd name="T10" fmla="*/ 14 w 142"/>
                <a:gd name="T11" fmla="*/ 76 h 238"/>
                <a:gd name="T12" fmla="*/ 18 w 142"/>
                <a:gd name="T13" fmla="*/ 88 h 238"/>
                <a:gd name="T14" fmla="*/ 28 w 142"/>
                <a:gd name="T15" fmla="*/ 96 h 238"/>
                <a:gd name="T16" fmla="*/ 32 w 142"/>
                <a:gd name="T17" fmla="*/ 100 h 238"/>
                <a:gd name="T18" fmla="*/ 40 w 142"/>
                <a:gd name="T19" fmla="*/ 102 h 238"/>
                <a:gd name="T20" fmla="*/ 74 w 142"/>
                <a:gd name="T21" fmla="*/ 110 h 238"/>
                <a:gd name="T22" fmla="*/ 106 w 142"/>
                <a:gd name="T23" fmla="*/ 116 h 238"/>
                <a:gd name="T24" fmla="*/ 126 w 142"/>
                <a:gd name="T25" fmla="*/ 126 h 238"/>
                <a:gd name="T26" fmla="*/ 134 w 142"/>
                <a:gd name="T27" fmla="*/ 134 h 238"/>
                <a:gd name="T28" fmla="*/ 142 w 142"/>
                <a:gd name="T29" fmla="*/ 154 h 238"/>
                <a:gd name="T30" fmla="*/ 142 w 142"/>
                <a:gd name="T31" fmla="*/ 168 h 238"/>
                <a:gd name="T32" fmla="*/ 138 w 142"/>
                <a:gd name="T33" fmla="*/ 200 h 238"/>
                <a:gd name="T34" fmla="*/ 124 w 142"/>
                <a:gd name="T35" fmla="*/ 222 h 238"/>
                <a:gd name="T36" fmla="*/ 114 w 142"/>
                <a:gd name="T37" fmla="*/ 228 h 238"/>
                <a:gd name="T38" fmla="*/ 88 w 142"/>
                <a:gd name="T39" fmla="*/ 236 h 238"/>
                <a:gd name="T40" fmla="*/ 72 w 142"/>
                <a:gd name="T41" fmla="*/ 238 h 238"/>
                <a:gd name="T42" fmla="*/ 12 w 142"/>
                <a:gd name="T43" fmla="*/ 234 h 238"/>
                <a:gd name="T44" fmla="*/ 2 w 142"/>
                <a:gd name="T45" fmla="*/ 220 h 238"/>
                <a:gd name="T46" fmla="*/ 42 w 142"/>
                <a:gd name="T47" fmla="*/ 226 h 238"/>
                <a:gd name="T48" fmla="*/ 74 w 142"/>
                <a:gd name="T49" fmla="*/ 226 h 238"/>
                <a:gd name="T50" fmla="*/ 98 w 142"/>
                <a:gd name="T51" fmla="*/ 222 h 238"/>
                <a:gd name="T52" fmla="*/ 116 w 142"/>
                <a:gd name="T53" fmla="*/ 212 h 238"/>
                <a:gd name="T54" fmla="*/ 126 w 142"/>
                <a:gd name="T55" fmla="*/ 194 h 238"/>
                <a:gd name="T56" fmla="*/ 130 w 142"/>
                <a:gd name="T57" fmla="*/ 170 h 238"/>
                <a:gd name="T58" fmla="*/ 128 w 142"/>
                <a:gd name="T59" fmla="*/ 158 h 238"/>
                <a:gd name="T60" fmla="*/ 122 w 142"/>
                <a:gd name="T61" fmla="*/ 142 h 238"/>
                <a:gd name="T62" fmla="*/ 116 w 142"/>
                <a:gd name="T63" fmla="*/ 136 h 238"/>
                <a:gd name="T64" fmla="*/ 100 w 142"/>
                <a:gd name="T65" fmla="*/ 128 h 238"/>
                <a:gd name="T66" fmla="*/ 78 w 142"/>
                <a:gd name="T67" fmla="*/ 122 h 238"/>
                <a:gd name="T68" fmla="*/ 40 w 142"/>
                <a:gd name="T69" fmla="*/ 116 h 238"/>
                <a:gd name="T70" fmla="*/ 18 w 142"/>
                <a:gd name="T71" fmla="*/ 106 h 238"/>
                <a:gd name="T72" fmla="*/ 10 w 142"/>
                <a:gd name="T73" fmla="*/ 98 h 238"/>
                <a:gd name="T74" fmla="*/ 4 w 142"/>
                <a:gd name="T75" fmla="*/ 88 h 238"/>
                <a:gd name="T76" fmla="*/ 0 w 142"/>
                <a:gd name="T77" fmla="*/ 58 h 238"/>
                <a:gd name="T78" fmla="*/ 0 w 142"/>
                <a:gd name="T79" fmla="*/ 44 h 238"/>
                <a:gd name="T80" fmla="*/ 10 w 142"/>
                <a:gd name="T81" fmla="*/ 22 h 238"/>
                <a:gd name="T82" fmla="*/ 28 w 142"/>
                <a:gd name="T83" fmla="*/ 8 h 238"/>
                <a:gd name="T84" fmla="*/ 54 w 142"/>
                <a:gd name="T85" fmla="*/ 0 h 238"/>
                <a:gd name="T86" fmla="*/ 72 w 142"/>
                <a:gd name="T87" fmla="*/ 0 h 238"/>
                <a:gd name="T88" fmla="*/ 126 w 142"/>
                <a:gd name="T89" fmla="*/ 4 h 238"/>
                <a:gd name="T90" fmla="*/ 136 w 142"/>
                <a:gd name="T91" fmla="*/ 16 h 238"/>
                <a:gd name="T92" fmla="*/ 96 w 142"/>
                <a:gd name="T93" fmla="*/ 12 h 238"/>
                <a:gd name="T94" fmla="*/ 72 w 142"/>
                <a:gd name="T95" fmla="*/ 1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2" h="238">
                  <a:moveTo>
                    <a:pt x="72" y="10"/>
                  </a:moveTo>
                  <a:lnTo>
                    <a:pt x="72" y="10"/>
                  </a:lnTo>
                  <a:lnTo>
                    <a:pt x="58" y="12"/>
                  </a:lnTo>
                  <a:lnTo>
                    <a:pt x="46" y="14"/>
                  </a:lnTo>
                  <a:lnTo>
                    <a:pt x="36" y="18"/>
                  </a:lnTo>
                  <a:lnTo>
                    <a:pt x="26" y="22"/>
                  </a:lnTo>
                  <a:lnTo>
                    <a:pt x="20" y="28"/>
                  </a:lnTo>
                  <a:lnTo>
                    <a:pt x="16" y="36"/>
                  </a:lnTo>
                  <a:lnTo>
                    <a:pt x="12" y="46"/>
                  </a:lnTo>
                  <a:lnTo>
                    <a:pt x="12" y="58"/>
                  </a:lnTo>
                  <a:lnTo>
                    <a:pt x="12" y="58"/>
                  </a:lnTo>
                  <a:lnTo>
                    <a:pt x="14" y="76"/>
                  </a:lnTo>
                  <a:lnTo>
                    <a:pt x="16" y="82"/>
                  </a:lnTo>
                  <a:lnTo>
                    <a:pt x="18" y="88"/>
                  </a:lnTo>
                  <a:lnTo>
                    <a:pt x="18" y="88"/>
                  </a:lnTo>
                  <a:lnTo>
                    <a:pt x="28" y="96"/>
                  </a:lnTo>
                  <a:lnTo>
                    <a:pt x="28" y="96"/>
                  </a:lnTo>
                  <a:lnTo>
                    <a:pt x="32" y="100"/>
                  </a:lnTo>
                  <a:lnTo>
                    <a:pt x="40" y="102"/>
                  </a:lnTo>
                  <a:lnTo>
                    <a:pt x="40" y="102"/>
                  </a:lnTo>
                  <a:lnTo>
                    <a:pt x="74" y="110"/>
                  </a:lnTo>
                  <a:lnTo>
                    <a:pt x="74" y="110"/>
                  </a:lnTo>
                  <a:lnTo>
                    <a:pt x="92" y="112"/>
                  </a:lnTo>
                  <a:lnTo>
                    <a:pt x="106" y="116"/>
                  </a:lnTo>
                  <a:lnTo>
                    <a:pt x="118" y="122"/>
                  </a:lnTo>
                  <a:lnTo>
                    <a:pt x="126" y="126"/>
                  </a:lnTo>
                  <a:lnTo>
                    <a:pt x="126" y="126"/>
                  </a:lnTo>
                  <a:lnTo>
                    <a:pt x="134" y="134"/>
                  </a:lnTo>
                  <a:lnTo>
                    <a:pt x="138" y="142"/>
                  </a:lnTo>
                  <a:lnTo>
                    <a:pt x="142" y="154"/>
                  </a:lnTo>
                  <a:lnTo>
                    <a:pt x="142" y="168"/>
                  </a:lnTo>
                  <a:lnTo>
                    <a:pt x="142" y="168"/>
                  </a:lnTo>
                  <a:lnTo>
                    <a:pt x="142" y="186"/>
                  </a:lnTo>
                  <a:lnTo>
                    <a:pt x="138" y="200"/>
                  </a:lnTo>
                  <a:lnTo>
                    <a:pt x="132" y="212"/>
                  </a:lnTo>
                  <a:lnTo>
                    <a:pt x="124" y="222"/>
                  </a:lnTo>
                  <a:lnTo>
                    <a:pt x="124" y="222"/>
                  </a:lnTo>
                  <a:lnTo>
                    <a:pt x="114" y="228"/>
                  </a:lnTo>
                  <a:lnTo>
                    <a:pt x="102" y="234"/>
                  </a:lnTo>
                  <a:lnTo>
                    <a:pt x="88" y="236"/>
                  </a:lnTo>
                  <a:lnTo>
                    <a:pt x="72" y="238"/>
                  </a:lnTo>
                  <a:lnTo>
                    <a:pt x="72" y="238"/>
                  </a:lnTo>
                  <a:lnTo>
                    <a:pt x="46" y="236"/>
                  </a:lnTo>
                  <a:lnTo>
                    <a:pt x="12" y="234"/>
                  </a:lnTo>
                  <a:lnTo>
                    <a:pt x="0" y="232"/>
                  </a:lnTo>
                  <a:lnTo>
                    <a:pt x="2" y="220"/>
                  </a:lnTo>
                  <a:lnTo>
                    <a:pt x="2" y="220"/>
                  </a:lnTo>
                  <a:lnTo>
                    <a:pt x="42" y="226"/>
                  </a:lnTo>
                  <a:lnTo>
                    <a:pt x="74" y="226"/>
                  </a:lnTo>
                  <a:lnTo>
                    <a:pt x="74" y="226"/>
                  </a:lnTo>
                  <a:lnTo>
                    <a:pt x="88" y="226"/>
                  </a:lnTo>
                  <a:lnTo>
                    <a:pt x="98" y="222"/>
                  </a:lnTo>
                  <a:lnTo>
                    <a:pt x="108" y="218"/>
                  </a:lnTo>
                  <a:lnTo>
                    <a:pt x="116" y="212"/>
                  </a:lnTo>
                  <a:lnTo>
                    <a:pt x="122" y="204"/>
                  </a:lnTo>
                  <a:lnTo>
                    <a:pt x="126" y="194"/>
                  </a:lnTo>
                  <a:lnTo>
                    <a:pt x="128" y="182"/>
                  </a:lnTo>
                  <a:lnTo>
                    <a:pt x="130" y="170"/>
                  </a:lnTo>
                  <a:lnTo>
                    <a:pt x="130" y="170"/>
                  </a:lnTo>
                  <a:lnTo>
                    <a:pt x="128" y="158"/>
                  </a:lnTo>
                  <a:lnTo>
                    <a:pt x="126" y="148"/>
                  </a:lnTo>
                  <a:lnTo>
                    <a:pt x="122" y="142"/>
                  </a:lnTo>
                  <a:lnTo>
                    <a:pt x="116" y="136"/>
                  </a:lnTo>
                  <a:lnTo>
                    <a:pt x="116" y="136"/>
                  </a:lnTo>
                  <a:lnTo>
                    <a:pt x="110" y="132"/>
                  </a:lnTo>
                  <a:lnTo>
                    <a:pt x="100" y="128"/>
                  </a:lnTo>
                  <a:lnTo>
                    <a:pt x="78" y="122"/>
                  </a:lnTo>
                  <a:lnTo>
                    <a:pt x="78" y="122"/>
                  </a:lnTo>
                  <a:lnTo>
                    <a:pt x="40" y="116"/>
                  </a:lnTo>
                  <a:lnTo>
                    <a:pt x="40" y="116"/>
                  </a:lnTo>
                  <a:lnTo>
                    <a:pt x="30" y="112"/>
                  </a:lnTo>
                  <a:lnTo>
                    <a:pt x="18" y="106"/>
                  </a:lnTo>
                  <a:lnTo>
                    <a:pt x="18" y="106"/>
                  </a:lnTo>
                  <a:lnTo>
                    <a:pt x="10" y="98"/>
                  </a:lnTo>
                  <a:lnTo>
                    <a:pt x="4" y="88"/>
                  </a:lnTo>
                  <a:lnTo>
                    <a:pt x="4" y="88"/>
                  </a:lnTo>
                  <a:lnTo>
                    <a:pt x="0" y="74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44"/>
                  </a:lnTo>
                  <a:lnTo>
                    <a:pt x="4" y="32"/>
                  </a:lnTo>
                  <a:lnTo>
                    <a:pt x="10" y="22"/>
                  </a:lnTo>
                  <a:lnTo>
                    <a:pt x="18" y="14"/>
                  </a:lnTo>
                  <a:lnTo>
                    <a:pt x="28" y="8"/>
                  </a:lnTo>
                  <a:lnTo>
                    <a:pt x="40" y="2"/>
                  </a:lnTo>
                  <a:lnTo>
                    <a:pt x="54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96" y="0"/>
                  </a:lnTo>
                  <a:lnTo>
                    <a:pt x="126" y="4"/>
                  </a:lnTo>
                  <a:lnTo>
                    <a:pt x="138" y="4"/>
                  </a:lnTo>
                  <a:lnTo>
                    <a:pt x="136" y="16"/>
                  </a:lnTo>
                  <a:lnTo>
                    <a:pt x="136" y="16"/>
                  </a:lnTo>
                  <a:lnTo>
                    <a:pt x="96" y="12"/>
                  </a:lnTo>
                  <a:lnTo>
                    <a:pt x="72" y="10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436"/>
            <p:cNvSpPr>
              <a:spLocks noEditPoints="1"/>
            </p:cNvSpPr>
            <p:nvPr/>
          </p:nvSpPr>
          <p:spPr bwMode="auto">
            <a:xfrm>
              <a:off x="6629400" y="1311275"/>
              <a:ext cx="244475" cy="371475"/>
            </a:xfrm>
            <a:custGeom>
              <a:avLst/>
              <a:gdLst>
                <a:gd name="T0" fmla="*/ 86 w 154"/>
                <a:gd name="T1" fmla="*/ 148 h 234"/>
                <a:gd name="T2" fmla="*/ 12 w 154"/>
                <a:gd name="T3" fmla="*/ 148 h 234"/>
                <a:gd name="T4" fmla="*/ 12 w 154"/>
                <a:gd name="T5" fmla="*/ 234 h 234"/>
                <a:gd name="T6" fmla="*/ 0 w 154"/>
                <a:gd name="T7" fmla="*/ 234 h 234"/>
                <a:gd name="T8" fmla="*/ 0 w 154"/>
                <a:gd name="T9" fmla="*/ 0 h 234"/>
                <a:gd name="T10" fmla="*/ 86 w 154"/>
                <a:gd name="T11" fmla="*/ 0 h 234"/>
                <a:gd name="T12" fmla="*/ 86 w 154"/>
                <a:gd name="T13" fmla="*/ 0 h 234"/>
                <a:gd name="T14" fmla="*/ 102 w 154"/>
                <a:gd name="T15" fmla="*/ 2 h 234"/>
                <a:gd name="T16" fmla="*/ 116 w 154"/>
                <a:gd name="T17" fmla="*/ 6 h 234"/>
                <a:gd name="T18" fmla="*/ 128 w 154"/>
                <a:gd name="T19" fmla="*/ 10 h 234"/>
                <a:gd name="T20" fmla="*/ 138 w 154"/>
                <a:gd name="T21" fmla="*/ 18 h 234"/>
                <a:gd name="T22" fmla="*/ 138 w 154"/>
                <a:gd name="T23" fmla="*/ 18 h 234"/>
                <a:gd name="T24" fmla="*/ 146 w 154"/>
                <a:gd name="T25" fmla="*/ 28 h 234"/>
                <a:gd name="T26" fmla="*/ 150 w 154"/>
                <a:gd name="T27" fmla="*/ 40 h 234"/>
                <a:gd name="T28" fmla="*/ 154 w 154"/>
                <a:gd name="T29" fmla="*/ 56 h 234"/>
                <a:gd name="T30" fmla="*/ 154 w 154"/>
                <a:gd name="T31" fmla="*/ 72 h 234"/>
                <a:gd name="T32" fmla="*/ 154 w 154"/>
                <a:gd name="T33" fmla="*/ 72 h 234"/>
                <a:gd name="T34" fmla="*/ 154 w 154"/>
                <a:gd name="T35" fmla="*/ 90 h 234"/>
                <a:gd name="T36" fmla="*/ 150 w 154"/>
                <a:gd name="T37" fmla="*/ 106 h 234"/>
                <a:gd name="T38" fmla="*/ 144 w 154"/>
                <a:gd name="T39" fmla="*/ 118 h 234"/>
                <a:gd name="T40" fmla="*/ 138 w 154"/>
                <a:gd name="T41" fmla="*/ 130 h 234"/>
                <a:gd name="T42" fmla="*/ 128 w 154"/>
                <a:gd name="T43" fmla="*/ 138 h 234"/>
                <a:gd name="T44" fmla="*/ 116 w 154"/>
                <a:gd name="T45" fmla="*/ 144 h 234"/>
                <a:gd name="T46" fmla="*/ 102 w 154"/>
                <a:gd name="T47" fmla="*/ 146 h 234"/>
                <a:gd name="T48" fmla="*/ 86 w 154"/>
                <a:gd name="T49" fmla="*/ 148 h 234"/>
                <a:gd name="T50" fmla="*/ 86 w 154"/>
                <a:gd name="T51" fmla="*/ 148 h 234"/>
                <a:gd name="T52" fmla="*/ 12 w 154"/>
                <a:gd name="T53" fmla="*/ 136 h 234"/>
                <a:gd name="T54" fmla="*/ 86 w 154"/>
                <a:gd name="T55" fmla="*/ 136 h 234"/>
                <a:gd name="T56" fmla="*/ 86 w 154"/>
                <a:gd name="T57" fmla="*/ 136 h 234"/>
                <a:gd name="T58" fmla="*/ 98 w 154"/>
                <a:gd name="T59" fmla="*/ 136 h 234"/>
                <a:gd name="T60" fmla="*/ 110 w 154"/>
                <a:gd name="T61" fmla="*/ 132 h 234"/>
                <a:gd name="T62" fmla="*/ 120 w 154"/>
                <a:gd name="T63" fmla="*/ 128 h 234"/>
                <a:gd name="T64" fmla="*/ 128 w 154"/>
                <a:gd name="T65" fmla="*/ 120 h 234"/>
                <a:gd name="T66" fmla="*/ 134 w 154"/>
                <a:gd name="T67" fmla="*/ 112 h 234"/>
                <a:gd name="T68" fmla="*/ 138 w 154"/>
                <a:gd name="T69" fmla="*/ 100 h 234"/>
                <a:gd name="T70" fmla="*/ 140 w 154"/>
                <a:gd name="T71" fmla="*/ 88 h 234"/>
                <a:gd name="T72" fmla="*/ 142 w 154"/>
                <a:gd name="T73" fmla="*/ 72 h 234"/>
                <a:gd name="T74" fmla="*/ 142 w 154"/>
                <a:gd name="T75" fmla="*/ 72 h 234"/>
                <a:gd name="T76" fmla="*/ 140 w 154"/>
                <a:gd name="T77" fmla="*/ 58 h 234"/>
                <a:gd name="T78" fmla="*/ 138 w 154"/>
                <a:gd name="T79" fmla="*/ 46 h 234"/>
                <a:gd name="T80" fmla="*/ 134 w 154"/>
                <a:gd name="T81" fmla="*/ 36 h 234"/>
                <a:gd name="T82" fmla="*/ 128 w 154"/>
                <a:gd name="T83" fmla="*/ 26 h 234"/>
                <a:gd name="T84" fmla="*/ 128 w 154"/>
                <a:gd name="T85" fmla="*/ 26 h 234"/>
                <a:gd name="T86" fmla="*/ 120 w 154"/>
                <a:gd name="T87" fmla="*/ 20 h 234"/>
                <a:gd name="T88" fmla="*/ 112 w 154"/>
                <a:gd name="T89" fmla="*/ 16 h 234"/>
                <a:gd name="T90" fmla="*/ 100 w 154"/>
                <a:gd name="T91" fmla="*/ 14 h 234"/>
                <a:gd name="T92" fmla="*/ 86 w 154"/>
                <a:gd name="T93" fmla="*/ 12 h 234"/>
                <a:gd name="T94" fmla="*/ 12 w 154"/>
                <a:gd name="T95" fmla="*/ 12 h 234"/>
                <a:gd name="T96" fmla="*/ 12 w 154"/>
                <a:gd name="T97" fmla="*/ 136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4" h="234">
                  <a:moveTo>
                    <a:pt x="86" y="148"/>
                  </a:moveTo>
                  <a:lnTo>
                    <a:pt x="12" y="148"/>
                  </a:lnTo>
                  <a:lnTo>
                    <a:pt x="12" y="234"/>
                  </a:lnTo>
                  <a:lnTo>
                    <a:pt x="0" y="234"/>
                  </a:lnTo>
                  <a:lnTo>
                    <a:pt x="0" y="0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102" y="2"/>
                  </a:lnTo>
                  <a:lnTo>
                    <a:pt x="116" y="6"/>
                  </a:lnTo>
                  <a:lnTo>
                    <a:pt x="128" y="10"/>
                  </a:lnTo>
                  <a:lnTo>
                    <a:pt x="138" y="18"/>
                  </a:lnTo>
                  <a:lnTo>
                    <a:pt x="138" y="18"/>
                  </a:lnTo>
                  <a:lnTo>
                    <a:pt x="146" y="28"/>
                  </a:lnTo>
                  <a:lnTo>
                    <a:pt x="150" y="40"/>
                  </a:lnTo>
                  <a:lnTo>
                    <a:pt x="154" y="56"/>
                  </a:lnTo>
                  <a:lnTo>
                    <a:pt x="154" y="72"/>
                  </a:lnTo>
                  <a:lnTo>
                    <a:pt x="154" y="72"/>
                  </a:lnTo>
                  <a:lnTo>
                    <a:pt x="154" y="90"/>
                  </a:lnTo>
                  <a:lnTo>
                    <a:pt x="150" y="106"/>
                  </a:lnTo>
                  <a:lnTo>
                    <a:pt x="144" y="118"/>
                  </a:lnTo>
                  <a:lnTo>
                    <a:pt x="138" y="130"/>
                  </a:lnTo>
                  <a:lnTo>
                    <a:pt x="128" y="138"/>
                  </a:lnTo>
                  <a:lnTo>
                    <a:pt x="116" y="144"/>
                  </a:lnTo>
                  <a:lnTo>
                    <a:pt x="102" y="146"/>
                  </a:lnTo>
                  <a:lnTo>
                    <a:pt x="86" y="148"/>
                  </a:lnTo>
                  <a:lnTo>
                    <a:pt x="86" y="148"/>
                  </a:lnTo>
                  <a:close/>
                  <a:moveTo>
                    <a:pt x="12" y="136"/>
                  </a:moveTo>
                  <a:lnTo>
                    <a:pt x="86" y="136"/>
                  </a:lnTo>
                  <a:lnTo>
                    <a:pt x="86" y="136"/>
                  </a:lnTo>
                  <a:lnTo>
                    <a:pt x="98" y="136"/>
                  </a:lnTo>
                  <a:lnTo>
                    <a:pt x="110" y="132"/>
                  </a:lnTo>
                  <a:lnTo>
                    <a:pt x="120" y="128"/>
                  </a:lnTo>
                  <a:lnTo>
                    <a:pt x="128" y="120"/>
                  </a:lnTo>
                  <a:lnTo>
                    <a:pt x="134" y="112"/>
                  </a:lnTo>
                  <a:lnTo>
                    <a:pt x="138" y="100"/>
                  </a:lnTo>
                  <a:lnTo>
                    <a:pt x="140" y="88"/>
                  </a:lnTo>
                  <a:lnTo>
                    <a:pt x="142" y="72"/>
                  </a:lnTo>
                  <a:lnTo>
                    <a:pt x="142" y="72"/>
                  </a:lnTo>
                  <a:lnTo>
                    <a:pt x="140" y="58"/>
                  </a:lnTo>
                  <a:lnTo>
                    <a:pt x="138" y="46"/>
                  </a:lnTo>
                  <a:lnTo>
                    <a:pt x="134" y="36"/>
                  </a:lnTo>
                  <a:lnTo>
                    <a:pt x="128" y="26"/>
                  </a:lnTo>
                  <a:lnTo>
                    <a:pt x="128" y="26"/>
                  </a:lnTo>
                  <a:lnTo>
                    <a:pt x="120" y="20"/>
                  </a:lnTo>
                  <a:lnTo>
                    <a:pt x="112" y="16"/>
                  </a:lnTo>
                  <a:lnTo>
                    <a:pt x="100" y="14"/>
                  </a:lnTo>
                  <a:lnTo>
                    <a:pt x="86" y="12"/>
                  </a:lnTo>
                  <a:lnTo>
                    <a:pt x="12" y="12"/>
                  </a:lnTo>
                  <a:lnTo>
                    <a:pt x="12" y="136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437"/>
            <p:cNvSpPr>
              <a:spLocks noEditPoints="1"/>
            </p:cNvSpPr>
            <p:nvPr/>
          </p:nvSpPr>
          <p:spPr bwMode="auto">
            <a:xfrm>
              <a:off x="6889750" y="1311275"/>
              <a:ext cx="282575" cy="371475"/>
            </a:xfrm>
            <a:custGeom>
              <a:avLst/>
              <a:gdLst>
                <a:gd name="T0" fmla="*/ 0 w 178"/>
                <a:gd name="T1" fmla="*/ 234 h 234"/>
                <a:gd name="T2" fmla="*/ 72 w 178"/>
                <a:gd name="T3" fmla="*/ 0 h 234"/>
                <a:gd name="T4" fmla="*/ 108 w 178"/>
                <a:gd name="T5" fmla="*/ 0 h 234"/>
                <a:gd name="T6" fmla="*/ 178 w 178"/>
                <a:gd name="T7" fmla="*/ 234 h 234"/>
                <a:gd name="T8" fmla="*/ 166 w 178"/>
                <a:gd name="T9" fmla="*/ 234 h 234"/>
                <a:gd name="T10" fmla="*/ 144 w 178"/>
                <a:gd name="T11" fmla="*/ 162 h 234"/>
                <a:gd name="T12" fmla="*/ 34 w 178"/>
                <a:gd name="T13" fmla="*/ 162 h 234"/>
                <a:gd name="T14" fmla="*/ 12 w 178"/>
                <a:gd name="T15" fmla="*/ 234 h 234"/>
                <a:gd name="T16" fmla="*/ 0 w 178"/>
                <a:gd name="T17" fmla="*/ 234 h 234"/>
                <a:gd name="T18" fmla="*/ 80 w 178"/>
                <a:gd name="T19" fmla="*/ 12 h 234"/>
                <a:gd name="T20" fmla="*/ 38 w 178"/>
                <a:gd name="T21" fmla="*/ 150 h 234"/>
                <a:gd name="T22" fmla="*/ 142 w 178"/>
                <a:gd name="T23" fmla="*/ 150 h 234"/>
                <a:gd name="T24" fmla="*/ 98 w 178"/>
                <a:gd name="T25" fmla="*/ 12 h 234"/>
                <a:gd name="T26" fmla="*/ 80 w 178"/>
                <a:gd name="T27" fmla="*/ 1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8" h="234">
                  <a:moveTo>
                    <a:pt x="0" y="234"/>
                  </a:moveTo>
                  <a:lnTo>
                    <a:pt x="72" y="0"/>
                  </a:lnTo>
                  <a:lnTo>
                    <a:pt x="108" y="0"/>
                  </a:lnTo>
                  <a:lnTo>
                    <a:pt x="178" y="234"/>
                  </a:lnTo>
                  <a:lnTo>
                    <a:pt x="166" y="234"/>
                  </a:lnTo>
                  <a:lnTo>
                    <a:pt x="144" y="162"/>
                  </a:lnTo>
                  <a:lnTo>
                    <a:pt x="34" y="162"/>
                  </a:lnTo>
                  <a:lnTo>
                    <a:pt x="12" y="234"/>
                  </a:lnTo>
                  <a:lnTo>
                    <a:pt x="0" y="234"/>
                  </a:lnTo>
                  <a:close/>
                  <a:moveTo>
                    <a:pt x="80" y="12"/>
                  </a:moveTo>
                  <a:lnTo>
                    <a:pt x="38" y="150"/>
                  </a:lnTo>
                  <a:lnTo>
                    <a:pt x="142" y="150"/>
                  </a:lnTo>
                  <a:lnTo>
                    <a:pt x="98" y="12"/>
                  </a:lnTo>
                  <a:lnTo>
                    <a:pt x="80" y="12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438"/>
            <p:cNvSpPr>
              <a:spLocks/>
            </p:cNvSpPr>
            <p:nvPr/>
          </p:nvSpPr>
          <p:spPr bwMode="auto">
            <a:xfrm>
              <a:off x="7235825" y="1311275"/>
              <a:ext cx="254000" cy="371475"/>
            </a:xfrm>
            <a:custGeom>
              <a:avLst/>
              <a:gdLst>
                <a:gd name="T0" fmla="*/ 0 w 160"/>
                <a:gd name="T1" fmla="*/ 234 h 234"/>
                <a:gd name="T2" fmla="*/ 0 w 160"/>
                <a:gd name="T3" fmla="*/ 0 h 234"/>
                <a:gd name="T4" fmla="*/ 28 w 160"/>
                <a:gd name="T5" fmla="*/ 0 h 234"/>
                <a:gd name="T6" fmla="*/ 140 w 160"/>
                <a:gd name="T7" fmla="*/ 222 h 234"/>
                <a:gd name="T8" fmla="*/ 148 w 160"/>
                <a:gd name="T9" fmla="*/ 222 h 234"/>
                <a:gd name="T10" fmla="*/ 148 w 160"/>
                <a:gd name="T11" fmla="*/ 0 h 234"/>
                <a:gd name="T12" fmla="*/ 160 w 160"/>
                <a:gd name="T13" fmla="*/ 0 h 234"/>
                <a:gd name="T14" fmla="*/ 160 w 160"/>
                <a:gd name="T15" fmla="*/ 234 h 234"/>
                <a:gd name="T16" fmla="*/ 132 w 160"/>
                <a:gd name="T17" fmla="*/ 234 h 234"/>
                <a:gd name="T18" fmla="*/ 20 w 160"/>
                <a:gd name="T19" fmla="*/ 12 h 234"/>
                <a:gd name="T20" fmla="*/ 12 w 160"/>
                <a:gd name="T21" fmla="*/ 12 h 234"/>
                <a:gd name="T22" fmla="*/ 12 w 160"/>
                <a:gd name="T23" fmla="*/ 234 h 234"/>
                <a:gd name="T24" fmla="*/ 0 w 160"/>
                <a:gd name="T25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0" h="234">
                  <a:moveTo>
                    <a:pt x="0" y="234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140" y="222"/>
                  </a:lnTo>
                  <a:lnTo>
                    <a:pt x="148" y="222"/>
                  </a:lnTo>
                  <a:lnTo>
                    <a:pt x="148" y="0"/>
                  </a:lnTo>
                  <a:lnTo>
                    <a:pt x="160" y="0"/>
                  </a:lnTo>
                  <a:lnTo>
                    <a:pt x="160" y="234"/>
                  </a:lnTo>
                  <a:lnTo>
                    <a:pt x="132" y="234"/>
                  </a:lnTo>
                  <a:lnTo>
                    <a:pt x="20" y="12"/>
                  </a:lnTo>
                  <a:lnTo>
                    <a:pt x="12" y="12"/>
                  </a:lnTo>
                  <a:lnTo>
                    <a:pt x="12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439"/>
            <p:cNvSpPr>
              <a:spLocks/>
            </p:cNvSpPr>
            <p:nvPr/>
          </p:nvSpPr>
          <p:spPr bwMode="auto">
            <a:xfrm>
              <a:off x="7588250" y="1311275"/>
              <a:ext cx="215900" cy="371475"/>
            </a:xfrm>
            <a:custGeom>
              <a:avLst/>
              <a:gdLst>
                <a:gd name="T0" fmla="*/ 0 w 136"/>
                <a:gd name="T1" fmla="*/ 234 h 234"/>
                <a:gd name="T2" fmla="*/ 0 w 136"/>
                <a:gd name="T3" fmla="*/ 0 h 234"/>
                <a:gd name="T4" fmla="*/ 136 w 136"/>
                <a:gd name="T5" fmla="*/ 0 h 234"/>
                <a:gd name="T6" fmla="*/ 136 w 136"/>
                <a:gd name="T7" fmla="*/ 12 h 234"/>
                <a:gd name="T8" fmla="*/ 12 w 136"/>
                <a:gd name="T9" fmla="*/ 12 h 234"/>
                <a:gd name="T10" fmla="*/ 12 w 136"/>
                <a:gd name="T11" fmla="*/ 108 h 234"/>
                <a:gd name="T12" fmla="*/ 116 w 136"/>
                <a:gd name="T13" fmla="*/ 108 h 234"/>
                <a:gd name="T14" fmla="*/ 116 w 136"/>
                <a:gd name="T15" fmla="*/ 120 h 234"/>
                <a:gd name="T16" fmla="*/ 12 w 136"/>
                <a:gd name="T17" fmla="*/ 120 h 234"/>
                <a:gd name="T18" fmla="*/ 12 w 136"/>
                <a:gd name="T19" fmla="*/ 222 h 234"/>
                <a:gd name="T20" fmla="*/ 136 w 136"/>
                <a:gd name="T21" fmla="*/ 222 h 234"/>
                <a:gd name="T22" fmla="*/ 136 w 136"/>
                <a:gd name="T23" fmla="*/ 234 h 234"/>
                <a:gd name="T24" fmla="*/ 0 w 136"/>
                <a:gd name="T25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234">
                  <a:moveTo>
                    <a:pt x="0" y="234"/>
                  </a:moveTo>
                  <a:lnTo>
                    <a:pt x="0" y="0"/>
                  </a:lnTo>
                  <a:lnTo>
                    <a:pt x="136" y="0"/>
                  </a:lnTo>
                  <a:lnTo>
                    <a:pt x="136" y="12"/>
                  </a:lnTo>
                  <a:lnTo>
                    <a:pt x="12" y="12"/>
                  </a:lnTo>
                  <a:lnTo>
                    <a:pt x="12" y="108"/>
                  </a:lnTo>
                  <a:lnTo>
                    <a:pt x="116" y="108"/>
                  </a:lnTo>
                  <a:lnTo>
                    <a:pt x="116" y="120"/>
                  </a:lnTo>
                  <a:lnTo>
                    <a:pt x="12" y="120"/>
                  </a:lnTo>
                  <a:lnTo>
                    <a:pt x="12" y="222"/>
                  </a:lnTo>
                  <a:lnTo>
                    <a:pt x="136" y="222"/>
                  </a:lnTo>
                  <a:lnTo>
                    <a:pt x="136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440"/>
            <p:cNvSpPr>
              <a:spLocks/>
            </p:cNvSpPr>
            <p:nvPr/>
          </p:nvSpPr>
          <p:spPr bwMode="auto">
            <a:xfrm>
              <a:off x="7877175" y="1311275"/>
              <a:ext cx="215900" cy="371475"/>
            </a:xfrm>
            <a:custGeom>
              <a:avLst/>
              <a:gdLst>
                <a:gd name="T0" fmla="*/ 0 w 136"/>
                <a:gd name="T1" fmla="*/ 234 h 234"/>
                <a:gd name="T2" fmla="*/ 0 w 136"/>
                <a:gd name="T3" fmla="*/ 0 h 234"/>
                <a:gd name="T4" fmla="*/ 136 w 136"/>
                <a:gd name="T5" fmla="*/ 0 h 234"/>
                <a:gd name="T6" fmla="*/ 136 w 136"/>
                <a:gd name="T7" fmla="*/ 12 h 234"/>
                <a:gd name="T8" fmla="*/ 12 w 136"/>
                <a:gd name="T9" fmla="*/ 12 h 234"/>
                <a:gd name="T10" fmla="*/ 12 w 136"/>
                <a:gd name="T11" fmla="*/ 108 h 234"/>
                <a:gd name="T12" fmla="*/ 116 w 136"/>
                <a:gd name="T13" fmla="*/ 108 h 234"/>
                <a:gd name="T14" fmla="*/ 116 w 136"/>
                <a:gd name="T15" fmla="*/ 120 h 234"/>
                <a:gd name="T16" fmla="*/ 12 w 136"/>
                <a:gd name="T17" fmla="*/ 120 h 234"/>
                <a:gd name="T18" fmla="*/ 12 w 136"/>
                <a:gd name="T19" fmla="*/ 222 h 234"/>
                <a:gd name="T20" fmla="*/ 136 w 136"/>
                <a:gd name="T21" fmla="*/ 222 h 234"/>
                <a:gd name="T22" fmla="*/ 136 w 136"/>
                <a:gd name="T23" fmla="*/ 234 h 234"/>
                <a:gd name="T24" fmla="*/ 0 w 136"/>
                <a:gd name="T25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234">
                  <a:moveTo>
                    <a:pt x="0" y="234"/>
                  </a:moveTo>
                  <a:lnTo>
                    <a:pt x="0" y="0"/>
                  </a:lnTo>
                  <a:lnTo>
                    <a:pt x="136" y="0"/>
                  </a:lnTo>
                  <a:lnTo>
                    <a:pt x="136" y="12"/>
                  </a:lnTo>
                  <a:lnTo>
                    <a:pt x="12" y="12"/>
                  </a:lnTo>
                  <a:lnTo>
                    <a:pt x="12" y="108"/>
                  </a:lnTo>
                  <a:lnTo>
                    <a:pt x="116" y="108"/>
                  </a:lnTo>
                  <a:lnTo>
                    <a:pt x="116" y="120"/>
                  </a:lnTo>
                  <a:lnTo>
                    <a:pt x="12" y="120"/>
                  </a:lnTo>
                  <a:lnTo>
                    <a:pt x="12" y="222"/>
                  </a:lnTo>
                  <a:lnTo>
                    <a:pt x="136" y="222"/>
                  </a:lnTo>
                  <a:lnTo>
                    <a:pt x="136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441"/>
            <p:cNvSpPr>
              <a:spLocks/>
            </p:cNvSpPr>
            <p:nvPr/>
          </p:nvSpPr>
          <p:spPr bwMode="auto">
            <a:xfrm>
              <a:off x="8169275" y="1311275"/>
              <a:ext cx="200025" cy="371475"/>
            </a:xfrm>
            <a:custGeom>
              <a:avLst/>
              <a:gdLst>
                <a:gd name="T0" fmla="*/ 126 w 126"/>
                <a:gd name="T1" fmla="*/ 234 h 234"/>
                <a:gd name="T2" fmla="*/ 0 w 126"/>
                <a:gd name="T3" fmla="*/ 234 h 234"/>
                <a:gd name="T4" fmla="*/ 0 w 126"/>
                <a:gd name="T5" fmla="*/ 0 h 234"/>
                <a:gd name="T6" fmla="*/ 12 w 126"/>
                <a:gd name="T7" fmla="*/ 0 h 234"/>
                <a:gd name="T8" fmla="*/ 12 w 126"/>
                <a:gd name="T9" fmla="*/ 222 h 234"/>
                <a:gd name="T10" fmla="*/ 126 w 126"/>
                <a:gd name="T11" fmla="*/ 222 h 234"/>
                <a:gd name="T12" fmla="*/ 126 w 126"/>
                <a:gd name="T13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234">
                  <a:moveTo>
                    <a:pt x="126" y="234"/>
                  </a:moveTo>
                  <a:lnTo>
                    <a:pt x="0" y="234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222"/>
                  </a:lnTo>
                  <a:lnTo>
                    <a:pt x="126" y="222"/>
                  </a:lnTo>
                  <a:lnTo>
                    <a:pt x="126" y="234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Rectangle 442"/>
            <p:cNvSpPr>
              <a:spLocks noChangeArrowheads="1"/>
            </p:cNvSpPr>
            <p:nvPr/>
          </p:nvSpPr>
          <p:spPr bwMode="auto">
            <a:xfrm>
              <a:off x="8423275" y="1311275"/>
              <a:ext cx="19050" cy="371475"/>
            </a:xfrm>
            <a:prstGeom prst="rect">
              <a:avLst/>
            </a:pr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443"/>
            <p:cNvSpPr>
              <a:spLocks/>
            </p:cNvSpPr>
            <p:nvPr/>
          </p:nvSpPr>
          <p:spPr bwMode="auto">
            <a:xfrm>
              <a:off x="5508625" y="396875"/>
              <a:ext cx="815975" cy="1285875"/>
            </a:xfrm>
            <a:custGeom>
              <a:avLst/>
              <a:gdLst>
                <a:gd name="T0" fmla="*/ 194 w 514"/>
                <a:gd name="T1" fmla="*/ 382 h 810"/>
                <a:gd name="T2" fmla="*/ 462 w 514"/>
                <a:gd name="T3" fmla="*/ 0 h 810"/>
                <a:gd name="T4" fmla="*/ 514 w 514"/>
                <a:gd name="T5" fmla="*/ 0 h 810"/>
                <a:gd name="T6" fmla="*/ 228 w 514"/>
                <a:gd name="T7" fmla="*/ 404 h 810"/>
                <a:gd name="T8" fmla="*/ 496 w 514"/>
                <a:gd name="T9" fmla="*/ 810 h 810"/>
                <a:gd name="T10" fmla="*/ 446 w 514"/>
                <a:gd name="T11" fmla="*/ 810 h 810"/>
                <a:gd name="T12" fmla="*/ 192 w 514"/>
                <a:gd name="T13" fmla="*/ 420 h 810"/>
                <a:gd name="T14" fmla="*/ 42 w 514"/>
                <a:gd name="T15" fmla="*/ 420 h 810"/>
                <a:gd name="T16" fmla="*/ 42 w 514"/>
                <a:gd name="T17" fmla="*/ 810 h 810"/>
                <a:gd name="T18" fmla="*/ 0 w 514"/>
                <a:gd name="T19" fmla="*/ 810 h 810"/>
                <a:gd name="T20" fmla="*/ 0 w 514"/>
                <a:gd name="T21" fmla="*/ 0 h 810"/>
                <a:gd name="T22" fmla="*/ 42 w 514"/>
                <a:gd name="T23" fmla="*/ 0 h 810"/>
                <a:gd name="T24" fmla="*/ 42 w 514"/>
                <a:gd name="T25" fmla="*/ 382 h 810"/>
                <a:gd name="T26" fmla="*/ 194 w 514"/>
                <a:gd name="T27" fmla="*/ 382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4" h="810">
                  <a:moveTo>
                    <a:pt x="194" y="382"/>
                  </a:moveTo>
                  <a:lnTo>
                    <a:pt x="462" y="0"/>
                  </a:lnTo>
                  <a:lnTo>
                    <a:pt x="514" y="0"/>
                  </a:lnTo>
                  <a:lnTo>
                    <a:pt x="228" y="404"/>
                  </a:lnTo>
                  <a:lnTo>
                    <a:pt x="496" y="810"/>
                  </a:lnTo>
                  <a:lnTo>
                    <a:pt x="446" y="810"/>
                  </a:lnTo>
                  <a:lnTo>
                    <a:pt x="192" y="420"/>
                  </a:lnTo>
                  <a:lnTo>
                    <a:pt x="42" y="420"/>
                  </a:lnTo>
                  <a:lnTo>
                    <a:pt x="42" y="810"/>
                  </a:lnTo>
                  <a:lnTo>
                    <a:pt x="0" y="810"/>
                  </a:lnTo>
                  <a:lnTo>
                    <a:pt x="0" y="0"/>
                  </a:lnTo>
                  <a:lnTo>
                    <a:pt x="42" y="0"/>
                  </a:lnTo>
                  <a:lnTo>
                    <a:pt x="42" y="382"/>
                  </a:lnTo>
                  <a:lnTo>
                    <a:pt x="194" y="382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444"/>
            <p:cNvSpPr>
              <a:spLocks/>
            </p:cNvSpPr>
            <p:nvPr/>
          </p:nvSpPr>
          <p:spPr bwMode="auto">
            <a:xfrm>
              <a:off x="5673725" y="396875"/>
              <a:ext cx="295275" cy="358775"/>
            </a:xfrm>
            <a:custGeom>
              <a:avLst/>
              <a:gdLst>
                <a:gd name="T0" fmla="*/ 186 w 186"/>
                <a:gd name="T1" fmla="*/ 190 h 226"/>
                <a:gd name="T2" fmla="*/ 54 w 186"/>
                <a:gd name="T3" fmla="*/ 0 h 226"/>
                <a:gd name="T4" fmla="*/ 0 w 186"/>
                <a:gd name="T5" fmla="*/ 0 h 226"/>
                <a:gd name="T6" fmla="*/ 160 w 186"/>
                <a:gd name="T7" fmla="*/ 226 h 226"/>
                <a:gd name="T8" fmla="*/ 186 w 186"/>
                <a:gd name="T9" fmla="*/ 19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226">
                  <a:moveTo>
                    <a:pt x="186" y="190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160" y="226"/>
                  </a:lnTo>
                  <a:lnTo>
                    <a:pt x="18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445"/>
            <p:cNvSpPr>
              <a:spLocks/>
            </p:cNvSpPr>
            <p:nvPr/>
          </p:nvSpPr>
          <p:spPr bwMode="auto">
            <a:xfrm>
              <a:off x="5705475" y="1339850"/>
              <a:ext cx="263525" cy="342900"/>
            </a:xfrm>
            <a:custGeom>
              <a:avLst/>
              <a:gdLst>
                <a:gd name="T0" fmla="*/ 142 w 166"/>
                <a:gd name="T1" fmla="*/ 0 h 216"/>
                <a:gd name="T2" fmla="*/ 0 w 166"/>
                <a:gd name="T3" fmla="*/ 216 h 216"/>
                <a:gd name="T4" fmla="*/ 50 w 166"/>
                <a:gd name="T5" fmla="*/ 216 h 216"/>
                <a:gd name="T6" fmla="*/ 166 w 166"/>
                <a:gd name="T7" fmla="*/ 36 h 216"/>
                <a:gd name="T8" fmla="*/ 142 w 166"/>
                <a:gd name="T9" fmla="*/ 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" h="216">
                  <a:moveTo>
                    <a:pt x="142" y="0"/>
                  </a:moveTo>
                  <a:lnTo>
                    <a:pt x="0" y="216"/>
                  </a:lnTo>
                  <a:lnTo>
                    <a:pt x="50" y="216"/>
                  </a:lnTo>
                  <a:lnTo>
                    <a:pt x="166" y="36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446"/>
            <p:cNvSpPr>
              <a:spLocks/>
            </p:cNvSpPr>
            <p:nvPr/>
          </p:nvSpPr>
          <p:spPr bwMode="auto">
            <a:xfrm>
              <a:off x="6029325" y="396875"/>
              <a:ext cx="460375" cy="1285875"/>
            </a:xfrm>
            <a:custGeom>
              <a:avLst/>
              <a:gdLst>
                <a:gd name="T0" fmla="*/ 248 w 290"/>
                <a:gd name="T1" fmla="*/ 0 h 810"/>
                <a:gd name="T2" fmla="*/ 248 w 290"/>
                <a:gd name="T3" fmla="*/ 382 h 810"/>
                <a:gd name="T4" fmla="*/ 98 w 290"/>
                <a:gd name="T5" fmla="*/ 382 h 810"/>
                <a:gd name="T6" fmla="*/ 26 w 290"/>
                <a:gd name="T7" fmla="*/ 282 h 810"/>
                <a:gd name="T8" fmla="*/ 2 w 290"/>
                <a:gd name="T9" fmla="*/ 318 h 810"/>
                <a:gd name="T10" fmla="*/ 62 w 290"/>
                <a:gd name="T11" fmla="*/ 404 h 810"/>
                <a:gd name="T12" fmla="*/ 0 w 290"/>
                <a:gd name="T13" fmla="*/ 498 h 810"/>
                <a:gd name="T14" fmla="*/ 26 w 290"/>
                <a:gd name="T15" fmla="*/ 534 h 810"/>
                <a:gd name="T16" fmla="*/ 100 w 290"/>
                <a:gd name="T17" fmla="*/ 420 h 810"/>
                <a:gd name="T18" fmla="*/ 248 w 290"/>
                <a:gd name="T19" fmla="*/ 420 h 810"/>
                <a:gd name="T20" fmla="*/ 248 w 290"/>
                <a:gd name="T21" fmla="*/ 810 h 810"/>
                <a:gd name="T22" fmla="*/ 290 w 290"/>
                <a:gd name="T23" fmla="*/ 810 h 810"/>
                <a:gd name="T24" fmla="*/ 290 w 290"/>
                <a:gd name="T25" fmla="*/ 0 h 810"/>
                <a:gd name="T26" fmla="*/ 248 w 290"/>
                <a:gd name="T27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0" h="810">
                  <a:moveTo>
                    <a:pt x="248" y="0"/>
                  </a:moveTo>
                  <a:lnTo>
                    <a:pt x="248" y="382"/>
                  </a:lnTo>
                  <a:lnTo>
                    <a:pt x="98" y="382"/>
                  </a:lnTo>
                  <a:lnTo>
                    <a:pt x="26" y="282"/>
                  </a:lnTo>
                  <a:lnTo>
                    <a:pt x="2" y="318"/>
                  </a:lnTo>
                  <a:lnTo>
                    <a:pt x="62" y="404"/>
                  </a:lnTo>
                  <a:lnTo>
                    <a:pt x="0" y="498"/>
                  </a:lnTo>
                  <a:lnTo>
                    <a:pt x="26" y="534"/>
                  </a:lnTo>
                  <a:lnTo>
                    <a:pt x="100" y="420"/>
                  </a:lnTo>
                  <a:lnTo>
                    <a:pt x="248" y="420"/>
                  </a:lnTo>
                  <a:lnTo>
                    <a:pt x="248" y="810"/>
                  </a:lnTo>
                  <a:lnTo>
                    <a:pt x="290" y="810"/>
                  </a:lnTo>
                  <a:lnTo>
                    <a:pt x="290" y="0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01" name="Freeform 17"/>
          <p:cNvSpPr>
            <a:spLocks/>
          </p:cNvSpPr>
          <p:nvPr userDrawn="1"/>
        </p:nvSpPr>
        <p:spPr bwMode="auto">
          <a:xfrm>
            <a:off x="814885" y="-450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1 w 257"/>
              <a:gd name="T13" fmla="*/ 210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1" y="210"/>
                </a:lnTo>
                <a:lnTo>
                  <a:pt x="34" y="406"/>
                </a:lnTo>
                <a:lnTo>
                  <a:pt x="9" y="406"/>
                </a:lnTo>
                <a:lnTo>
                  <a:pt x="142" y="201"/>
                </a:lnTo>
                <a:lnTo>
                  <a:pt x="0" y="0"/>
                </a:lnTo>
                <a:lnTo>
                  <a:pt x="26" y="0"/>
                </a:lnTo>
                <a:lnTo>
                  <a:pt x="160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2" name="Freeform 41"/>
          <p:cNvSpPr>
            <a:spLocks/>
          </p:cNvSpPr>
          <p:nvPr userDrawn="1"/>
        </p:nvSpPr>
        <p:spPr bwMode="auto">
          <a:xfrm>
            <a:off x="814885" y="565932"/>
            <a:ext cx="338844" cy="573256"/>
          </a:xfrm>
          <a:custGeom>
            <a:avLst/>
            <a:gdLst>
              <a:gd name="T0" fmla="*/ 160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2 w 257"/>
              <a:gd name="T7" fmla="*/ 203 h 406"/>
              <a:gd name="T8" fmla="*/ 9 w 257"/>
              <a:gd name="T9" fmla="*/ 0 h 406"/>
              <a:gd name="T10" fmla="*/ 34 w 257"/>
              <a:gd name="T11" fmla="*/ 0 h 406"/>
              <a:gd name="T12" fmla="*/ 161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0" y="214"/>
                </a:moveTo>
                <a:lnTo>
                  <a:pt x="26" y="406"/>
                </a:lnTo>
                <a:lnTo>
                  <a:pt x="0" y="406"/>
                </a:lnTo>
                <a:lnTo>
                  <a:pt x="142" y="203"/>
                </a:lnTo>
                <a:lnTo>
                  <a:pt x="9" y="0"/>
                </a:lnTo>
                <a:lnTo>
                  <a:pt x="34" y="0"/>
                </a:lnTo>
                <a:lnTo>
                  <a:pt x="161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0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3" name="Freeform 65"/>
          <p:cNvSpPr>
            <a:spLocks/>
          </p:cNvSpPr>
          <p:nvPr userDrawn="1"/>
        </p:nvSpPr>
        <p:spPr bwMode="auto">
          <a:xfrm>
            <a:off x="814885" y="1139188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1 w 257"/>
              <a:gd name="T13" fmla="*/ 210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1" y="210"/>
                </a:lnTo>
                <a:lnTo>
                  <a:pt x="34" y="406"/>
                </a:lnTo>
                <a:lnTo>
                  <a:pt x="9" y="406"/>
                </a:lnTo>
                <a:lnTo>
                  <a:pt x="142" y="201"/>
                </a:lnTo>
                <a:lnTo>
                  <a:pt x="0" y="0"/>
                </a:lnTo>
                <a:lnTo>
                  <a:pt x="26" y="0"/>
                </a:lnTo>
                <a:lnTo>
                  <a:pt x="160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4" name="Freeform 89"/>
          <p:cNvSpPr>
            <a:spLocks/>
          </p:cNvSpPr>
          <p:nvPr userDrawn="1"/>
        </p:nvSpPr>
        <p:spPr bwMode="auto">
          <a:xfrm>
            <a:off x="814885" y="1709618"/>
            <a:ext cx="338844" cy="573256"/>
          </a:xfrm>
          <a:custGeom>
            <a:avLst/>
            <a:gdLst>
              <a:gd name="T0" fmla="*/ 160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2 w 257"/>
              <a:gd name="T7" fmla="*/ 203 h 406"/>
              <a:gd name="T8" fmla="*/ 9 w 257"/>
              <a:gd name="T9" fmla="*/ 0 h 406"/>
              <a:gd name="T10" fmla="*/ 34 w 257"/>
              <a:gd name="T11" fmla="*/ 0 h 406"/>
              <a:gd name="T12" fmla="*/ 161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0" y="214"/>
                </a:moveTo>
                <a:lnTo>
                  <a:pt x="26" y="406"/>
                </a:lnTo>
                <a:lnTo>
                  <a:pt x="0" y="406"/>
                </a:lnTo>
                <a:lnTo>
                  <a:pt x="142" y="203"/>
                </a:lnTo>
                <a:lnTo>
                  <a:pt x="9" y="0"/>
                </a:lnTo>
                <a:lnTo>
                  <a:pt x="34" y="0"/>
                </a:lnTo>
                <a:lnTo>
                  <a:pt x="161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0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5" name="Freeform 113"/>
          <p:cNvSpPr>
            <a:spLocks/>
          </p:cNvSpPr>
          <p:nvPr userDrawn="1"/>
        </p:nvSpPr>
        <p:spPr bwMode="auto">
          <a:xfrm>
            <a:off x="814885" y="228287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1 w 257"/>
              <a:gd name="T13" fmla="*/ 210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1" y="210"/>
                </a:lnTo>
                <a:lnTo>
                  <a:pt x="34" y="406"/>
                </a:lnTo>
                <a:lnTo>
                  <a:pt x="9" y="406"/>
                </a:lnTo>
                <a:lnTo>
                  <a:pt x="142" y="201"/>
                </a:lnTo>
                <a:lnTo>
                  <a:pt x="0" y="0"/>
                </a:lnTo>
                <a:lnTo>
                  <a:pt x="26" y="0"/>
                </a:lnTo>
                <a:lnTo>
                  <a:pt x="160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6" name="Freeform 137"/>
          <p:cNvSpPr>
            <a:spLocks/>
          </p:cNvSpPr>
          <p:nvPr userDrawn="1"/>
        </p:nvSpPr>
        <p:spPr bwMode="auto">
          <a:xfrm>
            <a:off x="814885" y="2853303"/>
            <a:ext cx="338844" cy="573256"/>
          </a:xfrm>
          <a:custGeom>
            <a:avLst/>
            <a:gdLst>
              <a:gd name="T0" fmla="*/ 160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2 w 257"/>
              <a:gd name="T7" fmla="*/ 203 h 406"/>
              <a:gd name="T8" fmla="*/ 9 w 257"/>
              <a:gd name="T9" fmla="*/ 0 h 406"/>
              <a:gd name="T10" fmla="*/ 34 w 257"/>
              <a:gd name="T11" fmla="*/ 0 h 406"/>
              <a:gd name="T12" fmla="*/ 161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0" y="214"/>
                </a:moveTo>
                <a:lnTo>
                  <a:pt x="26" y="406"/>
                </a:lnTo>
                <a:lnTo>
                  <a:pt x="0" y="406"/>
                </a:lnTo>
                <a:lnTo>
                  <a:pt x="142" y="203"/>
                </a:lnTo>
                <a:lnTo>
                  <a:pt x="9" y="0"/>
                </a:lnTo>
                <a:lnTo>
                  <a:pt x="34" y="0"/>
                </a:lnTo>
                <a:lnTo>
                  <a:pt x="161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0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7" name="Freeform 161"/>
          <p:cNvSpPr>
            <a:spLocks/>
          </p:cNvSpPr>
          <p:nvPr userDrawn="1"/>
        </p:nvSpPr>
        <p:spPr bwMode="auto">
          <a:xfrm>
            <a:off x="814885" y="342656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1 w 257"/>
              <a:gd name="T13" fmla="*/ 210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1" y="210"/>
                </a:lnTo>
                <a:lnTo>
                  <a:pt x="34" y="406"/>
                </a:lnTo>
                <a:lnTo>
                  <a:pt x="9" y="406"/>
                </a:lnTo>
                <a:lnTo>
                  <a:pt x="142" y="201"/>
                </a:lnTo>
                <a:lnTo>
                  <a:pt x="0" y="0"/>
                </a:lnTo>
                <a:lnTo>
                  <a:pt x="26" y="0"/>
                </a:lnTo>
                <a:lnTo>
                  <a:pt x="160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8" name="Freeform 185"/>
          <p:cNvSpPr>
            <a:spLocks/>
          </p:cNvSpPr>
          <p:nvPr userDrawn="1"/>
        </p:nvSpPr>
        <p:spPr bwMode="auto">
          <a:xfrm>
            <a:off x="814885" y="3996990"/>
            <a:ext cx="338844" cy="573256"/>
          </a:xfrm>
          <a:custGeom>
            <a:avLst/>
            <a:gdLst>
              <a:gd name="T0" fmla="*/ 160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2 w 257"/>
              <a:gd name="T7" fmla="*/ 203 h 406"/>
              <a:gd name="T8" fmla="*/ 9 w 257"/>
              <a:gd name="T9" fmla="*/ 0 h 406"/>
              <a:gd name="T10" fmla="*/ 34 w 257"/>
              <a:gd name="T11" fmla="*/ 0 h 406"/>
              <a:gd name="T12" fmla="*/ 161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0" y="214"/>
                </a:moveTo>
                <a:lnTo>
                  <a:pt x="26" y="406"/>
                </a:lnTo>
                <a:lnTo>
                  <a:pt x="0" y="406"/>
                </a:lnTo>
                <a:lnTo>
                  <a:pt x="142" y="203"/>
                </a:lnTo>
                <a:lnTo>
                  <a:pt x="9" y="0"/>
                </a:lnTo>
                <a:lnTo>
                  <a:pt x="34" y="0"/>
                </a:lnTo>
                <a:lnTo>
                  <a:pt x="161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0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9" name="Freeform 210"/>
          <p:cNvSpPr>
            <a:spLocks/>
          </p:cNvSpPr>
          <p:nvPr userDrawn="1"/>
        </p:nvSpPr>
        <p:spPr bwMode="auto">
          <a:xfrm>
            <a:off x="814885" y="4570244"/>
            <a:ext cx="338844" cy="573256"/>
          </a:xfrm>
          <a:custGeom>
            <a:avLst/>
            <a:gdLst>
              <a:gd name="T0" fmla="*/ 237 w 257"/>
              <a:gd name="T1" fmla="*/ 191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1 h 406"/>
              <a:gd name="T12" fmla="*/ 161 w 257"/>
              <a:gd name="T13" fmla="*/ 211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2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1 h 406"/>
              <a:gd name="T26" fmla="*/ 237 w 257"/>
              <a:gd name="T27" fmla="*/ 19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1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1"/>
                </a:lnTo>
                <a:lnTo>
                  <a:pt x="161" y="211"/>
                </a:lnTo>
                <a:lnTo>
                  <a:pt x="34" y="406"/>
                </a:lnTo>
                <a:lnTo>
                  <a:pt x="9" y="406"/>
                </a:lnTo>
                <a:lnTo>
                  <a:pt x="142" y="202"/>
                </a:lnTo>
                <a:lnTo>
                  <a:pt x="0" y="0"/>
                </a:lnTo>
                <a:lnTo>
                  <a:pt x="26" y="0"/>
                </a:lnTo>
                <a:lnTo>
                  <a:pt x="160" y="191"/>
                </a:lnTo>
                <a:lnTo>
                  <a:pt x="237" y="191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" name="Freeform 21"/>
          <p:cNvSpPr>
            <a:spLocks/>
          </p:cNvSpPr>
          <p:nvPr/>
        </p:nvSpPr>
        <p:spPr bwMode="auto">
          <a:xfrm>
            <a:off x="56122" y="-450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2 w 257"/>
              <a:gd name="T13" fmla="*/ 210 h 406"/>
              <a:gd name="T14" fmla="*/ 35 w 257"/>
              <a:gd name="T15" fmla="*/ 406 h 406"/>
              <a:gd name="T16" fmla="*/ 9 w 257"/>
              <a:gd name="T17" fmla="*/ 406 h 406"/>
              <a:gd name="T18" fmla="*/ 143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1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2" y="210"/>
                </a:lnTo>
                <a:lnTo>
                  <a:pt x="35" y="406"/>
                </a:lnTo>
                <a:lnTo>
                  <a:pt x="9" y="406"/>
                </a:lnTo>
                <a:lnTo>
                  <a:pt x="143" y="201"/>
                </a:lnTo>
                <a:lnTo>
                  <a:pt x="0" y="0"/>
                </a:lnTo>
                <a:lnTo>
                  <a:pt x="26" y="0"/>
                </a:lnTo>
                <a:lnTo>
                  <a:pt x="161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" name="Freeform 22"/>
          <p:cNvSpPr>
            <a:spLocks/>
          </p:cNvSpPr>
          <p:nvPr/>
        </p:nvSpPr>
        <p:spPr bwMode="auto">
          <a:xfrm>
            <a:off x="-12705" y="-4501"/>
            <a:ext cx="338844" cy="573256"/>
          </a:xfrm>
          <a:custGeom>
            <a:avLst/>
            <a:gdLst>
              <a:gd name="T0" fmla="*/ 97 w 257"/>
              <a:gd name="T1" fmla="*/ 190 h 406"/>
              <a:gd name="T2" fmla="*/ 231 w 257"/>
              <a:gd name="T3" fmla="*/ 0 h 406"/>
              <a:gd name="T4" fmla="*/ 257 w 257"/>
              <a:gd name="T5" fmla="*/ 0 h 406"/>
              <a:gd name="T6" fmla="*/ 115 w 257"/>
              <a:gd name="T7" fmla="*/ 201 h 406"/>
              <a:gd name="T8" fmla="*/ 248 w 257"/>
              <a:gd name="T9" fmla="*/ 406 h 406"/>
              <a:gd name="T10" fmla="*/ 223 w 257"/>
              <a:gd name="T11" fmla="*/ 406 h 406"/>
              <a:gd name="T12" fmla="*/ 96 w 257"/>
              <a:gd name="T13" fmla="*/ 210 h 406"/>
              <a:gd name="T14" fmla="*/ 20 w 257"/>
              <a:gd name="T15" fmla="*/ 210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0 h 406"/>
              <a:gd name="T26" fmla="*/ 9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7" y="190"/>
                </a:moveTo>
                <a:lnTo>
                  <a:pt x="231" y="0"/>
                </a:lnTo>
                <a:lnTo>
                  <a:pt x="257" y="0"/>
                </a:lnTo>
                <a:lnTo>
                  <a:pt x="115" y="201"/>
                </a:lnTo>
                <a:lnTo>
                  <a:pt x="248" y="406"/>
                </a:lnTo>
                <a:lnTo>
                  <a:pt x="223" y="406"/>
                </a:lnTo>
                <a:lnTo>
                  <a:pt x="96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7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" name="Freeform 26"/>
          <p:cNvSpPr>
            <a:spLocks/>
          </p:cNvSpPr>
          <p:nvPr/>
        </p:nvSpPr>
        <p:spPr bwMode="auto">
          <a:xfrm>
            <a:off x="749692" y="-4501"/>
            <a:ext cx="341492" cy="573256"/>
          </a:xfrm>
          <a:custGeom>
            <a:avLst/>
            <a:gdLst>
              <a:gd name="T0" fmla="*/ 96 w 256"/>
              <a:gd name="T1" fmla="*/ 190 h 406"/>
              <a:gd name="T2" fmla="*/ 230 w 256"/>
              <a:gd name="T3" fmla="*/ 0 h 406"/>
              <a:gd name="T4" fmla="*/ 256 w 256"/>
              <a:gd name="T5" fmla="*/ 0 h 406"/>
              <a:gd name="T6" fmla="*/ 114 w 256"/>
              <a:gd name="T7" fmla="*/ 201 h 406"/>
              <a:gd name="T8" fmla="*/ 247 w 256"/>
              <a:gd name="T9" fmla="*/ 406 h 406"/>
              <a:gd name="T10" fmla="*/ 222 w 256"/>
              <a:gd name="T11" fmla="*/ 406 h 406"/>
              <a:gd name="T12" fmla="*/ 95 w 256"/>
              <a:gd name="T13" fmla="*/ 210 h 406"/>
              <a:gd name="T14" fmla="*/ 20 w 256"/>
              <a:gd name="T15" fmla="*/ 210 h 406"/>
              <a:gd name="T16" fmla="*/ 20 w 256"/>
              <a:gd name="T17" fmla="*/ 406 h 406"/>
              <a:gd name="T18" fmla="*/ 0 w 256"/>
              <a:gd name="T19" fmla="*/ 406 h 406"/>
              <a:gd name="T20" fmla="*/ 0 w 256"/>
              <a:gd name="T21" fmla="*/ 0 h 406"/>
              <a:gd name="T22" fmla="*/ 20 w 256"/>
              <a:gd name="T23" fmla="*/ 0 h 406"/>
              <a:gd name="T24" fmla="*/ 20 w 256"/>
              <a:gd name="T25" fmla="*/ 190 h 406"/>
              <a:gd name="T26" fmla="*/ 96 w 256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96" y="190"/>
                </a:moveTo>
                <a:lnTo>
                  <a:pt x="230" y="0"/>
                </a:lnTo>
                <a:lnTo>
                  <a:pt x="256" y="0"/>
                </a:lnTo>
                <a:lnTo>
                  <a:pt x="114" y="201"/>
                </a:lnTo>
                <a:lnTo>
                  <a:pt x="247" y="406"/>
                </a:lnTo>
                <a:lnTo>
                  <a:pt x="222" y="406"/>
                </a:lnTo>
                <a:lnTo>
                  <a:pt x="95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6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" name="Freeform 27"/>
          <p:cNvSpPr>
            <a:spLocks/>
          </p:cNvSpPr>
          <p:nvPr/>
        </p:nvSpPr>
        <p:spPr bwMode="auto">
          <a:xfrm>
            <a:off x="368494" y="-4501"/>
            <a:ext cx="338844" cy="573256"/>
          </a:xfrm>
          <a:custGeom>
            <a:avLst/>
            <a:gdLst>
              <a:gd name="T0" fmla="*/ 96 w 257"/>
              <a:gd name="T1" fmla="*/ 190 h 406"/>
              <a:gd name="T2" fmla="*/ 230 w 257"/>
              <a:gd name="T3" fmla="*/ 0 h 406"/>
              <a:gd name="T4" fmla="*/ 257 w 257"/>
              <a:gd name="T5" fmla="*/ 0 h 406"/>
              <a:gd name="T6" fmla="*/ 114 w 257"/>
              <a:gd name="T7" fmla="*/ 201 h 406"/>
              <a:gd name="T8" fmla="*/ 248 w 257"/>
              <a:gd name="T9" fmla="*/ 406 h 406"/>
              <a:gd name="T10" fmla="*/ 222 w 257"/>
              <a:gd name="T11" fmla="*/ 406 h 406"/>
              <a:gd name="T12" fmla="*/ 95 w 257"/>
              <a:gd name="T13" fmla="*/ 210 h 406"/>
              <a:gd name="T14" fmla="*/ 20 w 257"/>
              <a:gd name="T15" fmla="*/ 210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0 h 406"/>
              <a:gd name="T26" fmla="*/ 96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6" y="190"/>
                </a:moveTo>
                <a:lnTo>
                  <a:pt x="230" y="0"/>
                </a:lnTo>
                <a:lnTo>
                  <a:pt x="257" y="0"/>
                </a:lnTo>
                <a:lnTo>
                  <a:pt x="114" y="201"/>
                </a:lnTo>
                <a:lnTo>
                  <a:pt x="248" y="406"/>
                </a:lnTo>
                <a:lnTo>
                  <a:pt x="222" y="406"/>
                </a:lnTo>
                <a:lnTo>
                  <a:pt x="95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6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" name="Freeform 28"/>
          <p:cNvSpPr>
            <a:spLocks/>
          </p:cNvSpPr>
          <p:nvPr/>
        </p:nvSpPr>
        <p:spPr bwMode="auto">
          <a:xfrm>
            <a:off x="437321" y="-450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1 w 257"/>
              <a:gd name="T13" fmla="*/ 210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1" y="210"/>
                </a:lnTo>
                <a:lnTo>
                  <a:pt x="34" y="406"/>
                </a:lnTo>
                <a:lnTo>
                  <a:pt x="9" y="406"/>
                </a:lnTo>
                <a:lnTo>
                  <a:pt x="142" y="201"/>
                </a:lnTo>
                <a:lnTo>
                  <a:pt x="0" y="0"/>
                </a:lnTo>
                <a:lnTo>
                  <a:pt x="26" y="0"/>
                </a:lnTo>
                <a:lnTo>
                  <a:pt x="160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0" name="Freeform 45"/>
          <p:cNvSpPr>
            <a:spLocks/>
          </p:cNvSpPr>
          <p:nvPr/>
        </p:nvSpPr>
        <p:spPr bwMode="auto">
          <a:xfrm>
            <a:off x="56122" y="565932"/>
            <a:ext cx="338844" cy="573256"/>
          </a:xfrm>
          <a:custGeom>
            <a:avLst/>
            <a:gdLst>
              <a:gd name="T0" fmla="*/ 161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3 w 257"/>
              <a:gd name="T7" fmla="*/ 203 h 406"/>
              <a:gd name="T8" fmla="*/ 9 w 257"/>
              <a:gd name="T9" fmla="*/ 0 h 406"/>
              <a:gd name="T10" fmla="*/ 35 w 257"/>
              <a:gd name="T11" fmla="*/ 0 h 406"/>
              <a:gd name="T12" fmla="*/ 162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1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1" y="214"/>
                </a:moveTo>
                <a:lnTo>
                  <a:pt x="26" y="406"/>
                </a:lnTo>
                <a:lnTo>
                  <a:pt x="0" y="406"/>
                </a:lnTo>
                <a:lnTo>
                  <a:pt x="143" y="203"/>
                </a:lnTo>
                <a:lnTo>
                  <a:pt x="9" y="0"/>
                </a:lnTo>
                <a:lnTo>
                  <a:pt x="35" y="0"/>
                </a:lnTo>
                <a:lnTo>
                  <a:pt x="162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1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1" name="Freeform 46"/>
          <p:cNvSpPr>
            <a:spLocks/>
          </p:cNvSpPr>
          <p:nvPr/>
        </p:nvSpPr>
        <p:spPr bwMode="auto">
          <a:xfrm>
            <a:off x="-12705" y="565932"/>
            <a:ext cx="338844" cy="573256"/>
          </a:xfrm>
          <a:custGeom>
            <a:avLst/>
            <a:gdLst>
              <a:gd name="T0" fmla="*/ 20 w 257"/>
              <a:gd name="T1" fmla="*/ 214 h 406"/>
              <a:gd name="T2" fmla="*/ 20 w 257"/>
              <a:gd name="T3" fmla="*/ 406 h 406"/>
              <a:gd name="T4" fmla="*/ 0 w 257"/>
              <a:gd name="T5" fmla="*/ 406 h 406"/>
              <a:gd name="T6" fmla="*/ 0 w 257"/>
              <a:gd name="T7" fmla="*/ 0 h 406"/>
              <a:gd name="T8" fmla="*/ 20 w 257"/>
              <a:gd name="T9" fmla="*/ 0 h 406"/>
              <a:gd name="T10" fmla="*/ 20 w 257"/>
              <a:gd name="T11" fmla="*/ 195 h 406"/>
              <a:gd name="T12" fmla="*/ 96 w 257"/>
              <a:gd name="T13" fmla="*/ 195 h 406"/>
              <a:gd name="T14" fmla="*/ 223 w 257"/>
              <a:gd name="T15" fmla="*/ 0 h 406"/>
              <a:gd name="T16" fmla="*/ 248 w 257"/>
              <a:gd name="T17" fmla="*/ 0 h 406"/>
              <a:gd name="T18" fmla="*/ 115 w 257"/>
              <a:gd name="T19" fmla="*/ 203 h 406"/>
              <a:gd name="T20" fmla="*/ 257 w 257"/>
              <a:gd name="T21" fmla="*/ 406 h 406"/>
              <a:gd name="T22" fmla="*/ 231 w 257"/>
              <a:gd name="T23" fmla="*/ 406 h 406"/>
              <a:gd name="T24" fmla="*/ 97 w 257"/>
              <a:gd name="T25" fmla="*/ 214 h 406"/>
              <a:gd name="T26" fmla="*/ 2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6" y="195"/>
                </a:lnTo>
                <a:lnTo>
                  <a:pt x="223" y="0"/>
                </a:lnTo>
                <a:lnTo>
                  <a:pt x="248" y="0"/>
                </a:lnTo>
                <a:lnTo>
                  <a:pt x="115" y="203"/>
                </a:lnTo>
                <a:lnTo>
                  <a:pt x="257" y="406"/>
                </a:lnTo>
                <a:lnTo>
                  <a:pt x="231" y="406"/>
                </a:lnTo>
                <a:lnTo>
                  <a:pt x="97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2" name="Freeform 50"/>
          <p:cNvSpPr>
            <a:spLocks/>
          </p:cNvSpPr>
          <p:nvPr/>
        </p:nvSpPr>
        <p:spPr bwMode="auto">
          <a:xfrm>
            <a:off x="749692" y="565932"/>
            <a:ext cx="341492" cy="573256"/>
          </a:xfrm>
          <a:custGeom>
            <a:avLst/>
            <a:gdLst>
              <a:gd name="T0" fmla="*/ 20 w 256"/>
              <a:gd name="T1" fmla="*/ 214 h 406"/>
              <a:gd name="T2" fmla="*/ 20 w 256"/>
              <a:gd name="T3" fmla="*/ 406 h 406"/>
              <a:gd name="T4" fmla="*/ 0 w 256"/>
              <a:gd name="T5" fmla="*/ 406 h 406"/>
              <a:gd name="T6" fmla="*/ 0 w 256"/>
              <a:gd name="T7" fmla="*/ 0 h 406"/>
              <a:gd name="T8" fmla="*/ 20 w 256"/>
              <a:gd name="T9" fmla="*/ 0 h 406"/>
              <a:gd name="T10" fmla="*/ 20 w 256"/>
              <a:gd name="T11" fmla="*/ 195 h 406"/>
              <a:gd name="T12" fmla="*/ 95 w 256"/>
              <a:gd name="T13" fmla="*/ 195 h 406"/>
              <a:gd name="T14" fmla="*/ 222 w 256"/>
              <a:gd name="T15" fmla="*/ 0 h 406"/>
              <a:gd name="T16" fmla="*/ 247 w 256"/>
              <a:gd name="T17" fmla="*/ 0 h 406"/>
              <a:gd name="T18" fmla="*/ 114 w 256"/>
              <a:gd name="T19" fmla="*/ 203 h 406"/>
              <a:gd name="T20" fmla="*/ 256 w 256"/>
              <a:gd name="T21" fmla="*/ 406 h 406"/>
              <a:gd name="T22" fmla="*/ 230 w 256"/>
              <a:gd name="T23" fmla="*/ 406 h 406"/>
              <a:gd name="T24" fmla="*/ 96 w 256"/>
              <a:gd name="T25" fmla="*/ 214 h 406"/>
              <a:gd name="T26" fmla="*/ 20 w 256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5" y="195"/>
                </a:lnTo>
                <a:lnTo>
                  <a:pt x="222" y="0"/>
                </a:lnTo>
                <a:lnTo>
                  <a:pt x="247" y="0"/>
                </a:lnTo>
                <a:lnTo>
                  <a:pt x="114" y="203"/>
                </a:lnTo>
                <a:lnTo>
                  <a:pt x="256" y="406"/>
                </a:lnTo>
                <a:lnTo>
                  <a:pt x="230" y="406"/>
                </a:lnTo>
                <a:lnTo>
                  <a:pt x="96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3" name="Freeform 51"/>
          <p:cNvSpPr>
            <a:spLocks/>
          </p:cNvSpPr>
          <p:nvPr/>
        </p:nvSpPr>
        <p:spPr bwMode="auto">
          <a:xfrm>
            <a:off x="368494" y="565932"/>
            <a:ext cx="338844" cy="573256"/>
          </a:xfrm>
          <a:custGeom>
            <a:avLst/>
            <a:gdLst>
              <a:gd name="T0" fmla="*/ 20 w 257"/>
              <a:gd name="T1" fmla="*/ 214 h 406"/>
              <a:gd name="T2" fmla="*/ 20 w 257"/>
              <a:gd name="T3" fmla="*/ 406 h 406"/>
              <a:gd name="T4" fmla="*/ 0 w 257"/>
              <a:gd name="T5" fmla="*/ 406 h 406"/>
              <a:gd name="T6" fmla="*/ 0 w 257"/>
              <a:gd name="T7" fmla="*/ 0 h 406"/>
              <a:gd name="T8" fmla="*/ 20 w 257"/>
              <a:gd name="T9" fmla="*/ 0 h 406"/>
              <a:gd name="T10" fmla="*/ 20 w 257"/>
              <a:gd name="T11" fmla="*/ 195 h 406"/>
              <a:gd name="T12" fmla="*/ 95 w 257"/>
              <a:gd name="T13" fmla="*/ 195 h 406"/>
              <a:gd name="T14" fmla="*/ 222 w 257"/>
              <a:gd name="T15" fmla="*/ 0 h 406"/>
              <a:gd name="T16" fmla="*/ 248 w 257"/>
              <a:gd name="T17" fmla="*/ 0 h 406"/>
              <a:gd name="T18" fmla="*/ 114 w 257"/>
              <a:gd name="T19" fmla="*/ 203 h 406"/>
              <a:gd name="T20" fmla="*/ 257 w 257"/>
              <a:gd name="T21" fmla="*/ 406 h 406"/>
              <a:gd name="T22" fmla="*/ 230 w 257"/>
              <a:gd name="T23" fmla="*/ 406 h 406"/>
              <a:gd name="T24" fmla="*/ 96 w 257"/>
              <a:gd name="T25" fmla="*/ 214 h 406"/>
              <a:gd name="T26" fmla="*/ 2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5" y="195"/>
                </a:lnTo>
                <a:lnTo>
                  <a:pt x="222" y="0"/>
                </a:lnTo>
                <a:lnTo>
                  <a:pt x="248" y="0"/>
                </a:lnTo>
                <a:lnTo>
                  <a:pt x="114" y="203"/>
                </a:lnTo>
                <a:lnTo>
                  <a:pt x="257" y="406"/>
                </a:lnTo>
                <a:lnTo>
                  <a:pt x="230" y="406"/>
                </a:lnTo>
                <a:lnTo>
                  <a:pt x="96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4" name="Freeform 52"/>
          <p:cNvSpPr>
            <a:spLocks/>
          </p:cNvSpPr>
          <p:nvPr/>
        </p:nvSpPr>
        <p:spPr bwMode="auto">
          <a:xfrm>
            <a:off x="437321" y="565932"/>
            <a:ext cx="338844" cy="573256"/>
          </a:xfrm>
          <a:custGeom>
            <a:avLst/>
            <a:gdLst>
              <a:gd name="T0" fmla="*/ 160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2 w 257"/>
              <a:gd name="T7" fmla="*/ 203 h 406"/>
              <a:gd name="T8" fmla="*/ 9 w 257"/>
              <a:gd name="T9" fmla="*/ 0 h 406"/>
              <a:gd name="T10" fmla="*/ 34 w 257"/>
              <a:gd name="T11" fmla="*/ 0 h 406"/>
              <a:gd name="T12" fmla="*/ 161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0" y="214"/>
                </a:moveTo>
                <a:lnTo>
                  <a:pt x="26" y="406"/>
                </a:lnTo>
                <a:lnTo>
                  <a:pt x="0" y="406"/>
                </a:lnTo>
                <a:lnTo>
                  <a:pt x="142" y="203"/>
                </a:lnTo>
                <a:lnTo>
                  <a:pt x="9" y="0"/>
                </a:lnTo>
                <a:lnTo>
                  <a:pt x="34" y="0"/>
                </a:lnTo>
                <a:lnTo>
                  <a:pt x="161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8" name="Freeform 69"/>
          <p:cNvSpPr>
            <a:spLocks/>
          </p:cNvSpPr>
          <p:nvPr/>
        </p:nvSpPr>
        <p:spPr bwMode="auto">
          <a:xfrm>
            <a:off x="56122" y="1139188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2 w 257"/>
              <a:gd name="T13" fmla="*/ 210 h 406"/>
              <a:gd name="T14" fmla="*/ 35 w 257"/>
              <a:gd name="T15" fmla="*/ 406 h 406"/>
              <a:gd name="T16" fmla="*/ 9 w 257"/>
              <a:gd name="T17" fmla="*/ 406 h 406"/>
              <a:gd name="T18" fmla="*/ 143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1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2" y="210"/>
                </a:lnTo>
                <a:lnTo>
                  <a:pt x="35" y="406"/>
                </a:lnTo>
                <a:lnTo>
                  <a:pt x="9" y="406"/>
                </a:lnTo>
                <a:lnTo>
                  <a:pt x="143" y="201"/>
                </a:lnTo>
                <a:lnTo>
                  <a:pt x="0" y="0"/>
                </a:lnTo>
                <a:lnTo>
                  <a:pt x="26" y="0"/>
                </a:lnTo>
                <a:lnTo>
                  <a:pt x="161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9" name="Freeform 70"/>
          <p:cNvSpPr>
            <a:spLocks/>
          </p:cNvSpPr>
          <p:nvPr/>
        </p:nvSpPr>
        <p:spPr bwMode="auto">
          <a:xfrm>
            <a:off x="-12705" y="1139188"/>
            <a:ext cx="338844" cy="573256"/>
          </a:xfrm>
          <a:custGeom>
            <a:avLst/>
            <a:gdLst>
              <a:gd name="T0" fmla="*/ 97 w 257"/>
              <a:gd name="T1" fmla="*/ 190 h 406"/>
              <a:gd name="T2" fmla="*/ 231 w 257"/>
              <a:gd name="T3" fmla="*/ 0 h 406"/>
              <a:gd name="T4" fmla="*/ 257 w 257"/>
              <a:gd name="T5" fmla="*/ 0 h 406"/>
              <a:gd name="T6" fmla="*/ 115 w 257"/>
              <a:gd name="T7" fmla="*/ 201 h 406"/>
              <a:gd name="T8" fmla="*/ 248 w 257"/>
              <a:gd name="T9" fmla="*/ 406 h 406"/>
              <a:gd name="T10" fmla="*/ 223 w 257"/>
              <a:gd name="T11" fmla="*/ 406 h 406"/>
              <a:gd name="T12" fmla="*/ 96 w 257"/>
              <a:gd name="T13" fmla="*/ 210 h 406"/>
              <a:gd name="T14" fmla="*/ 20 w 257"/>
              <a:gd name="T15" fmla="*/ 210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0 h 406"/>
              <a:gd name="T26" fmla="*/ 9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7" y="190"/>
                </a:moveTo>
                <a:lnTo>
                  <a:pt x="231" y="0"/>
                </a:lnTo>
                <a:lnTo>
                  <a:pt x="257" y="0"/>
                </a:lnTo>
                <a:lnTo>
                  <a:pt x="115" y="201"/>
                </a:lnTo>
                <a:lnTo>
                  <a:pt x="248" y="406"/>
                </a:lnTo>
                <a:lnTo>
                  <a:pt x="223" y="406"/>
                </a:lnTo>
                <a:lnTo>
                  <a:pt x="96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7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0" name="Freeform 74"/>
          <p:cNvSpPr>
            <a:spLocks/>
          </p:cNvSpPr>
          <p:nvPr/>
        </p:nvSpPr>
        <p:spPr bwMode="auto">
          <a:xfrm>
            <a:off x="749692" y="1139188"/>
            <a:ext cx="341492" cy="573256"/>
          </a:xfrm>
          <a:custGeom>
            <a:avLst/>
            <a:gdLst>
              <a:gd name="T0" fmla="*/ 96 w 256"/>
              <a:gd name="T1" fmla="*/ 190 h 406"/>
              <a:gd name="T2" fmla="*/ 230 w 256"/>
              <a:gd name="T3" fmla="*/ 0 h 406"/>
              <a:gd name="T4" fmla="*/ 256 w 256"/>
              <a:gd name="T5" fmla="*/ 0 h 406"/>
              <a:gd name="T6" fmla="*/ 114 w 256"/>
              <a:gd name="T7" fmla="*/ 201 h 406"/>
              <a:gd name="T8" fmla="*/ 247 w 256"/>
              <a:gd name="T9" fmla="*/ 406 h 406"/>
              <a:gd name="T10" fmla="*/ 222 w 256"/>
              <a:gd name="T11" fmla="*/ 406 h 406"/>
              <a:gd name="T12" fmla="*/ 95 w 256"/>
              <a:gd name="T13" fmla="*/ 210 h 406"/>
              <a:gd name="T14" fmla="*/ 20 w 256"/>
              <a:gd name="T15" fmla="*/ 210 h 406"/>
              <a:gd name="T16" fmla="*/ 20 w 256"/>
              <a:gd name="T17" fmla="*/ 406 h 406"/>
              <a:gd name="T18" fmla="*/ 0 w 256"/>
              <a:gd name="T19" fmla="*/ 406 h 406"/>
              <a:gd name="T20" fmla="*/ 0 w 256"/>
              <a:gd name="T21" fmla="*/ 0 h 406"/>
              <a:gd name="T22" fmla="*/ 20 w 256"/>
              <a:gd name="T23" fmla="*/ 0 h 406"/>
              <a:gd name="T24" fmla="*/ 20 w 256"/>
              <a:gd name="T25" fmla="*/ 190 h 406"/>
              <a:gd name="T26" fmla="*/ 96 w 256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96" y="190"/>
                </a:moveTo>
                <a:lnTo>
                  <a:pt x="230" y="0"/>
                </a:lnTo>
                <a:lnTo>
                  <a:pt x="256" y="0"/>
                </a:lnTo>
                <a:lnTo>
                  <a:pt x="114" y="201"/>
                </a:lnTo>
                <a:lnTo>
                  <a:pt x="247" y="406"/>
                </a:lnTo>
                <a:lnTo>
                  <a:pt x="222" y="406"/>
                </a:lnTo>
                <a:lnTo>
                  <a:pt x="95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6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1" name="Freeform 75"/>
          <p:cNvSpPr>
            <a:spLocks/>
          </p:cNvSpPr>
          <p:nvPr/>
        </p:nvSpPr>
        <p:spPr bwMode="auto">
          <a:xfrm>
            <a:off x="368494" y="1139188"/>
            <a:ext cx="338844" cy="573256"/>
          </a:xfrm>
          <a:custGeom>
            <a:avLst/>
            <a:gdLst>
              <a:gd name="T0" fmla="*/ 96 w 257"/>
              <a:gd name="T1" fmla="*/ 190 h 406"/>
              <a:gd name="T2" fmla="*/ 230 w 257"/>
              <a:gd name="T3" fmla="*/ 0 h 406"/>
              <a:gd name="T4" fmla="*/ 257 w 257"/>
              <a:gd name="T5" fmla="*/ 0 h 406"/>
              <a:gd name="T6" fmla="*/ 114 w 257"/>
              <a:gd name="T7" fmla="*/ 201 h 406"/>
              <a:gd name="T8" fmla="*/ 248 w 257"/>
              <a:gd name="T9" fmla="*/ 406 h 406"/>
              <a:gd name="T10" fmla="*/ 222 w 257"/>
              <a:gd name="T11" fmla="*/ 406 h 406"/>
              <a:gd name="T12" fmla="*/ 95 w 257"/>
              <a:gd name="T13" fmla="*/ 210 h 406"/>
              <a:gd name="T14" fmla="*/ 20 w 257"/>
              <a:gd name="T15" fmla="*/ 210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0 h 406"/>
              <a:gd name="T26" fmla="*/ 96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6" y="190"/>
                </a:moveTo>
                <a:lnTo>
                  <a:pt x="230" y="0"/>
                </a:lnTo>
                <a:lnTo>
                  <a:pt x="257" y="0"/>
                </a:lnTo>
                <a:lnTo>
                  <a:pt x="114" y="201"/>
                </a:lnTo>
                <a:lnTo>
                  <a:pt x="248" y="406"/>
                </a:lnTo>
                <a:lnTo>
                  <a:pt x="222" y="406"/>
                </a:lnTo>
                <a:lnTo>
                  <a:pt x="95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6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2" name="Freeform 76"/>
          <p:cNvSpPr>
            <a:spLocks/>
          </p:cNvSpPr>
          <p:nvPr/>
        </p:nvSpPr>
        <p:spPr bwMode="auto">
          <a:xfrm>
            <a:off x="437321" y="1139188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1 w 257"/>
              <a:gd name="T13" fmla="*/ 210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1" y="210"/>
                </a:lnTo>
                <a:lnTo>
                  <a:pt x="34" y="406"/>
                </a:lnTo>
                <a:lnTo>
                  <a:pt x="9" y="406"/>
                </a:lnTo>
                <a:lnTo>
                  <a:pt x="142" y="201"/>
                </a:lnTo>
                <a:lnTo>
                  <a:pt x="0" y="0"/>
                </a:lnTo>
                <a:lnTo>
                  <a:pt x="26" y="0"/>
                </a:lnTo>
                <a:lnTo>
                  <a:pt x="160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6" name="Freeform 93"/>
          <p:cNvSpPr>
            <a:spLocks/>
          </p:cNvSpPr>
          <p:nvPr/>
        </p:nvSpPr>
        <p:spPr bwMode="auto">
          <a:xfrm>
            <a:off x="56122" y="1709618"/>
            <a:ext cx="338844" cy="573256"/>
          </a:xfrm>
          <a:custGeom>
            <a:avLst/>
            <a:gdLst>
              <a:gd name="T0" fmla="*/ 161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3 w 257"/>
              <a:gd name="T7" fmla="*/ 203 h 406"/>
              <a:gd name="T8" fmla="*/ 9 w 257"/>
              <a:gd name="T9" fmla="*/ 0 h 406"/>
              <a:gd name="T10" fmla="*/ 35 w 257"/>
              <a:gd name="T11" fmla="*/ 0 h 406"/>
              <a:gd name="T12" fmla="*/ 162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1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1" y="214"/>
                </a:moveTo>
                <a:lnTo>
                  <a:pt x="26" y="406"/>
                </a:lnTo>
                <a:lnTo>
                  <a:pt x="0" y="406"/>
                </a:lnTo>
                <a:lnTo>
                  <a:pt x="143" y="203"/>
                </a:lnTo>
                <a:lnTo>
                  <a:pt x="9" y="0"/>
                </a:lnTo>
                <a:lnTo>
                  <a:pt x="35" y="0"/>
                </a:lnTo>
                <a:lnTo>
                  <a:pt x="162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1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7" name="Freeform 94"/>
          <p:cNvSpPr>
            <a:spLocks/>
          </p:cNvSpPr>
          <p:nvPr/>
        </p:nvSpPr>
        <p:spPr bwMode="auto">
          <a:xfrm>
            <a:off x="-12705" y="1709618"/>
            <a:ext cx="338844" cy="573256"/>
          </a:xfrm>
          <a:custGeom>
            <a:avLst/>
            <a:gdLst>
              <a:gd name="T0" fmla="*/ 20 w 257"/>
              <a:gd name="T1" fmla="*/ 214 h 406"/>
              <a:gd name="T2" fmla="*/ 20 w 257"/>
              <a:gd name="T3" fmla="*/ 406 h 406"/>
              <a:gd name="T4" fmla="*/ 0 w 257"/>
              <a:gd name="T5" fmla="*/ 406 h 406"/>
              <a:gd name="T6" fmla="*/ 0 w 257"/>
              <a:gd name="T7" fmla="*/ 0 h 406"/>
              <a:gd name="T8" fmla="*/ 20 w 257"/>
              <a:gd name="T9" fmla="*/ 0 h 406"/>
              <a:gd name="T10" fmla="*/ 20 w 257"/>
              <a:gd name="T11" fmla="*/ 195 h 406"/>
              <a:gd name="T12" fmla="*/ 96 w 257"/>
              <a:gd name="T13" fmla="*/ 195 h 406"/>
              <a:gd name="T14" fmla="*/ 223 w 257"/>
              <a:gd name="T15" fmla="*/ 0 h 406"/>
              <a:gd name="T16" fmla="*/ 248 w 257"/>
              <a:gd name="T17" fmla="*/ 0 h 406"/>
              <a:gd name="T18" fmla="*/ 115 w 257"/>
              <a:gd name="T19" fmla="*/ 203 h 406"/>
              <a:gd name="T20" fmla="*/ 257 w 257"/>
              <a:gd name="T21" fmla="*/ 406 h 406"/>
              <a:gd name="T22" fmla="*/ 231 w 257"/>
              <a:gd name="T23" fmla="*/ 406 h 406"/>
              <a:gd name="T24" fmla="*/ 97 w 257"/>
              <a:gd name="T25" fmla="*/ 214 h 406"/>
              <a:gd name="T26" fmla="*/ 2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6" y="195"/>
                </a:lnTo>
                <a:lnTo>
                  <a:pt x="223" y="0"/>
                </a:lnTo>
                <a:lnTo>
                  <a:pt x="248" y="0"/>
                </a:lnTo>
                <a:lnTo>
                  <a:pt x="115" y="203"/>
                </a:lnTo>
                <a:lnTo>
                  <a:pt x="257" y="406"/>
                </a:lnTo>
                <a:lnTo>
                  <a:pt x="231" y="406"/>
                </a:lnTo>
                <a:lnTo>
                  <a:pt x="97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8" name="Freeform 98"/>
          <p:cNvSpPr>
            <a:spLocks/>
          </p:cNvSpPr>
          <p:nvPr/>
        </p:nvSpPr>
        <p:spPr bwMode="auto">
          <a:xfrm>
            <a:off x="749692" y="1709618"/>
            <a:ext cx="341492" cy="573256"/>
          </a:xfrm>
          <a:custGeom>
            <a:avLst/>
            <a:gdLst>
              <a:gd name="T0" fmla="*/ 20 w 256"/>
              <a:gd name="T1" fmla="*/ 214 h 406"/>
              <a:gd name="T2" fmla="*/ 20 w 256"/>
              <a:gd name="T3" fmla="*/ 406 h 406"/>
              <a:gd name="T4" fmla="*/ 0 w 256"/>
              <a:gd name="T5" fmla="*/ 406 h 406"/>
              <a:gd name="T6" fmla="*/ 0 w 256"/>
              <a:gd name="T7" fmla="*/ 0 h 406"/>
              <a:gd name="T8" fmla="*/ 20 w 256"/>
              <a:gd name="T9" fmla="*/ 0 h 406"/>
              <a:gd name="T10" fmla="*/ 20 w 256"/>
              <a:gd name="T11" fmla="*/ 195 h 406"/>
              <a:gd name="T12" fmla="*/ 95 w 256"/>
              <a:gd name="T13" fmla="*/ 195 h 406"/>
              <a:gd name="T14" fmla="*/ 222 w 256"/>
              <a:gd name="T15" fmla="*/ 0 h 406"/>
              <a:gd name="T16" fmla="*/ 247 w 256"/>
              <a:gd name="T17" fmla="*/ 0 h 406"/>
              <a:gd name="T18" fmla="*/ 114 w 256"/>
              <a:gd name="T19" fmla="*/ 203 h 406"/>
              <a:gd name="T20" fmla="*/ 256 w 256"/>
              <a:gd name="T21" fmla="*/ 406 h 406"/>
              <a:gd name="T22" fmla="*/ 230 w 256"/>
              <a:gd name="T23" fmla="*/ 406 h 406"/>
              <a:gd name="T24" fmla="*/ 96 w 256"/>
              <a:gd name="T25" fmla="*/ 214 h 406"/>
              <a:gd name="T26" fmla="*/ 20 w 256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5" y="195"/>
                </a:lnTo>
                <a:lnTo>
                  <a:pt x="222" y="0"/>
                </a:lnTo>
                <a:lnTo>
                  <a:pt x="247" y="0"/>
                </a:lnTo>
                <a:lnTo>
                  <a:pt x="114" y="203"/>
                </a:lnTo>
                <a:lnTo>
                  <a:pt x="256" y="406"/>
                </a:lnTo>
                <a:lnTo>
                  <a:pt x="230" y="406"/>
                </a:lnTo>
                <a:lnTo>
                  <a:pt x="96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9" name="Freeform 99"/>
          <p:cNvSpPr>
            <a:spLocks/>
          </p:cNvSpPr>
          <p:nvPr/>
        </p:nvSpPr>
        <p:spPr bwMode="auto">
          <a:xfrm>
            <a:off x="368494" y="1709618"/>
            <a:ext cx="338844" cy="573256"/>
          </a:xfrm>
          <a:custGeom>
            <a:avLst/>
            <a:gdLst>
              <a:gd name="T0" fmla="*/ 20 w 257"/>
              <a:gd name="T1" fmla="*/ 214 h 406"/>
              <a:gd name="T2" fmla="*/ 20 w 257"/>
              <a:gd name="T3" fmla="*/ 406 h 406"/>
              <a:gd name="T4" fmla="*/ 0 w 257"/>
              <a:gd name="T5" fmla="*/ 406 h 406"/>
              <a:gd name="T6" fmla="*/ 0 w 257"/>
              <a:gd name="T7" fmla="*/ 0 h 406"/>
              <a:gd name="T8" fmla="*/ 20 w 257"/>
              <a:gd name="T9" fmla="*/ 0 h 406"/>
              <a:gd name="T10" fmla="*/ 20 w 257"/>
              <a:gd name="T11" fmla="*/ 195 h 406"/>
              <a:gd name="T12" fmla="*/ 95 w 257"/>
              <a:gd name="T13" fmla="*/ 195 h 406"/>
              <a:gd name="T14" fmla="*/ 222 w 257"/>
              <a:gd name="T15" fmla="*/ 0 h 406"/>
              <a:gd name="T16" fmla="*/ 248 w 257"/>
              <a:gd name="T17" fmla="*/ 0 h 406"/>
              <a:gd name="T18" fmla="*/ 114 w 257"/>
              <a:gd name="T19" fmla="*/ 203 h 406"/>
              <a:gd name="T20" fmla="*/ 257 w 257"/>
              <a:gd name="T21" fmla="*/ 406 h 406"/>
              <a:gd name="T22" fmla="*/ 230 w 257"/>
              <a:gd name="T23" fmla="*/ 406 h 406"/>
              <a:gd name="T24" fmla="*/ 96 w 257"/>
              <a:gd name="T25" fmla="*/ 214 h 406"/>
              <a:gd name="T26" fmla="*/ 2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5" y="195"/>
                </a:lnTo>
                <a:lnTo>
                  <a:pt x="222" y="0"/>
                </a:lnTo>
                <a:lnTo>
                  <a:pt x="248" y="0"/>
                </a:lnTo>
                <a:lnTo>
                  <a:pt x="114" y="203"/>
                </a:lnTo>
                <a:lnTo>
                  <a:pt x="257" y="406"/>
                </a:lnTo>
                <a:lnTo>
                  <a:pt x="230" y="406"/>
                </a:lnTo>
                <a:lnTo>
                  <a:pt x="96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0" name="Freeform 100"/>
          <p:cNvSpPr>
            <a:spLocks/>
          </p:cNvSpPr>
          <p:nvPr/>
        </p:nvSpPr>
        <p:spPr bwMode="auto">
          <a:xfrm>
            <a:off x="437321" y="1709618"/>
            <a:ext cx="338844" cy="573256"/>
          </a:xfrm>
          <a:custGeom>
            <a:avLst/>
            <a:gdLst>
              <a:gd name="T0" fmla="*/ 160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2 w 257"/>
              <a:gd name="T7" fmla="*/ 203 h 406"/>
              <a:gd name="T8" fmla="*/ 9 w 257"/>
              <a:gd name="T9" fmla="*/ 0 h 406"/>
              <a:gd name="T10" fmla="*/ 34 w 257"/>
              <a:gd name="T11" fmla="*/ 0 h 406"/>
              <a:gd name="T12" fmla="*/ 161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0" y="214"/>
                </a:moveTo>
                <a:lnTo>
                  <a:pt x="26" y="406"/>
                </a:lnTo>
                <a:lnTo>
                  <a:pt x="0" y="406"/>
                </a:lnTo>
                <a:lnTo>
                  <a:pt x="142" y="203"/>
                </a:lnTo>
                <a:lnTo>
                  <a:pt x="9" y="0"/>
                </a:lnTo>
                <a:lnTo>
                  <a:pt x="34" y="0"/>
                </a:lnTo>
                <a:lnTo>
                  <a:pt x="161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4" name="Freeform 117"/>
          <p:cNvSpPr>
            <a:spLocks/>
          </p:cNvSpPr>
          <p:nvPr/>
        </p:nvSpPr>
        <p:spPr bwMode="auto">
          <a:xfrm>
            <a:off x="56122" y="228287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2 w 257"/>
              <a:gd name="T13" fmla="*/ 210 h 406"/>
              <a:gd name="T14" fmla="*/ 35 w 257"/>
              <a:gd name="T15" fmla="*/ 406 h 406"/>
              <a:gd name="T16" fmla="*/ 9 w 257"/>
              <a:gd name="T17" fmla="*/ 406 h 406"/>
              <a:gd name="T18" fmla="*/ 143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1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2" y="210"/>
                </a:lnTo>
                <a:lnTo>
                  <a:pt x="35" y="406"/>
                </a:lnTo>
                <a:lnTo>
                  <a:pt x="9" y="406"/>
                </a:lnTo>
                <a:lnTo>
                  <a:pt x="143" y="201"/>
                </a:lnTo>
                <a:lnTo>
                  <a:pt x="0" y="0"/>
                </a:lnTo>
                <a:lnTo>
                  <a:pt x="26" y="0"/>
                </a:lnTo>
                <a:lnTo>
                  <a:pt x="161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5" name="Freeform 118"/>
          <p:cNvSpPr>
            <a:spLocks/>
          </p:cNvSpPr>
          <p:nvPr/>
        </p:nvSpPr>
        <p:spPr bwMode="auto">
          <a:xfrm>
            <a:off x="-12705" y="2282871"/>
            <a:ext cx="338844" cy="573256"/>
          </a:xfrm>
          <a:custGeom>
            <a:avLst/>
            <a:gdLst>
              <a:gd name="T0" fmla="*/ 97 w 257"/>
              <a:gd name="T1" fmla="*/ 190 h 406"/>
              <a:gd name="T2" fmla="*/ 231 w 257"/>
              <a:gd name="T3" fmla="*/ 0 h 406"/>
              <a:gd name="T4" fmla="*/ 257 w 257"/>
              <a:gd name="T5" fmla="*/ 0 h 406"/>
              <a:gd name="T6" fmla="*/ 115 w 257"/>
              <a:gd name="T7" fmla="*/ 201 h 406"/>
              <a:gd name="T8" fmla="*/ 248 w 257"/>
              <a:gd name="T9" fmla="*/ 406 h 406"/>
              <a:gd name="T10" fmla="*/ 223 w 257"/>
              <a:gd name="T11" fmla="*/ 406 h 406"/>
              <a:gd name="T12" fmla="*/ 96 w 257"/>
              <a:gd name="T13" fmla="*/ 210 h 406"/>
              <a:gd name="T14" fmla="*/ 20 w 257"/>
              <a:gd name="T15" fmla="*/ 210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0 h 406"/>
              <a:gd name="T26" fmla="*/ 9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7" y="190"/>
                </a:moveTo>
                <a:lnTo>
                  <a:pt x="231" y="0"/>
                </a:lnTo>
                <a:lnTo>
                  <a:pt x="257" y="0"/>
                </a:lnTo>
                <a:lnTo>
                  <a:pt x="115" y="201"/>
                </a:lnTo>
                <a:lnTo>
                  <a:pt x="248" y="406"/>
                </a:lnTo>
                <a:lnTo>
                  <a:pt x="223" y="406"/>
                </a:lnTo>
                <a:lnTo>
                  <a:pt x="96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7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6" name="Freeform 122"/>
          <p:cNvSpPr>
            <a:spLocks/>
          </p:cNvSpPr>
          <p:nvPr/>
        </p:nvSpPr>
        <p:spPr bwMode="auto">
          <a:xfrm>
            <a:off x="749692" y="2282871"/>
            <a:ext cx="341492" cy="573256"/>
          </a:xfrm>
          <a:custGeom>
            <a:avLst/>
            <a:gdLst>
              <a:gd name="T0" fmla="*/ 96 w 256"/>
              <a:gd name="T1" fmla="*/ 190 h 406"/>
              <a:gd name="T2" fmla="*/ 230 w 256"/>
              <a:gd name="T3" fmla="*/ 0 h 406"/>
              <a:gd name="T4" fmla="*/ 256 w 256"/>
              <a:gd name="T5" fmla="*/ 0 h 406"/>
              <a:gd name="T6" fmla="*/ 114 w 256"/>
              <a:gd name="T7" fmla="*/ 201 h 406"/>
              <a:gd name="T8" fmla="*/ 247 w 256"/>
              <a:gd name="T9" fmla="*/ 406 h 406"/>
              <a:gd name="T10" fmla="*/ 222 w 256"/>
              <a:gd name="T11" fmla="*/ 406 h 406"/>
              <a:gd name="T12" fmla="*/ 95 w 256"/>
              <a:gd name="T13" fmla="*/ 210 h 406"/>
              <a:gd name="T14" fmla="*/ 20 w 256"/>
              <a:gd name="T15" fmla="*/ 210 h 406"/>
              <a:gd name="T16" fmla="*/ 20 w 256"/>
              <a:gd name="T17" fmla="*/ 406 h 406"/>
              <a:gd name="T18" fmla="*/ 0 w 256"/>
              <a:gd name="T19" fmla="*/ 406 h 406"/>
              <a:gd name="T20" fmla="*/ 0 w 256"/>
              <a:gd name="T21" fmla="*/ 0 h 406"/>
              <a:gd name="T22" fmla="*/ 20 w 256"/>
              <a:gd name="T23" fmla="*/ 0 h 406"/>
              <a:gd name="T24" fmla="*/ 20 w 256"/>
              <a:gd name="T25" fmla="*/ 190 h 406"/>
              <a:gd name="T26" fmla="*/ 96 w 256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96" y="190"/>
                </a:moveTo>
                <a:lnTo>
                  <a:pt x="230" y="0"/>
                </a:lnTo>
                <a:lnTo>
                  <a:pt x="256" y="0"/>
                </a:lnTo>
                <a:lnTo>
                  <a:pt x="114" y="201"/>
                </a:lnTo>
                <a:lnTo>
                  <a:pt x="247" y="406"/>
                </a:lnTo>
                <a:lnTo>
                  <a:pt x="222" y="406"/>
                </a:lnTo>
                <a:lnTo>
                  <a:pt x="95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6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7" name="Freeform 123"/>
          <p:cNvSpPr>
            <a:spLocks/>
          </p:cNvSpPr>
          <p:nvPr/>
        </p:nvSpPr>
        <p:spPr bwMode="auto">
          <a:xfrm>
            <a:off x="368494" y="2282871"/>
            <a:ext cx="338844" cy="573256"/>
          </a:xfrm>
          <a:custGeom>
            <a:avLst/>
            <a:gdLst>
              <a:gd name="T0" fmla="*/ 96 w 257"/>
              <a:gd name="T1" fmla="*/ 190 h 406"/>
              <a:gd name="T2" fmla="*/ 230 w 257"/>
              <a:gd name="T3" fmla="*/ 0 h 406"/>
              <a:gd name="T4" fmla="*/ 257 w 257"/>
              <a:gd name="T5" fmla="*/ 0 h 406"/>
              <a:gd name="T6" fmla="*/ 114 w 257"/>
              <a:gd name="T7" fmla="*/ 201 h 406"/>
              <a:gd name="T8" fmla="*/ 248 w 257"/>
              <a:gd name="T9" fmla="*/ 406 h 406"/>
              <a:gd name="T10" fmla="*/ 222 w 257"/>
              <a:gd name="T11" fmla="*/ 406 h 406"/>
              <a:gd name="T12" fmla="*/ 95 w 257"/>
              <a:gd name="T13" fmla="*/ 210 h 406"/>
              <a:gd name="T14" fmla="*/ 20 w 257"/>
              <a:gd name="T15" fmla="*/ 210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0 h 406"/>
              <a:gd name="T26" fmla="*/ 96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6" y="190"/>
                </a:moveTo>
                <a:lnTo>
                  <a:pt x="230" y="0"/>
                </a:lnTo>
                <a:lnTo>
                  <a:pt x="257" y="0"/>
                </a:lnTo>
                <a:lnTo>
                  <a:pt x="114" y="201"/>
                </a:lnTo>
                <a:lnTo>
                  <a:pt x="248" y="406"/>
                </a:lnTo>
                <a:lnTo>
                  <a:pt x="222" y="406"/>
                </a:lnTo>
                <a:lnTo>
                  <a:pt x="95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6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8" name="Freeform 124"/>
          <p:cNvSpPr>
            <a:spLocks/>
          </p:cNvSpPr>
          <p:nvPr/>
        </p:nvSpPr>
        <p:spPr bwMode="auto">
          <a:xfrm>
            <a:off x="437321" y="228287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1 w 257"/>
              <a:gd name="T13" fmla="*/ 210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1" y="210"/>
                </a:lnTo>
                <a:lnTo>
                  <a:pt x="34" y="406"/>
                </a:lnTo>
                <a:lnTo>
                  <a:pt x="9" y="406"/>
                </a:lnTo>
                <a:lnTo>
                  <a:pt x="142" y="201"/>
                </a:lnTo>
                <a:lnTo>
                  <a:pt x="0" y="0"/>
                </a:lnTo>
                <a:lnTo>
                  <a:pt x="26" y="0"/>
                </a:lnTo>
                <a:lnTo>
                  <a:pt x="160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2" name="Freeform 141"/>
          <p:cNvSpPr>
            <a:spLocks/>
          </p:cNvSpPr>
          <p:nvPr/>
        </p:nvSpPr>
        <p:spPr bwMode="auto">
          <a:xfrm>
            <a:off x="56122" y="2853303"/>
            <a:ext cx="338844" cy="573256"/>
          </a:xfrm>
          <a:custGeom>
            <a:avLst/>
            <a:gdLst>
              <a:gd name="T0" fmla="*/ 161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3 w 257"/>
              <a:gd name="T7" fmla="*/ 203 h 406"/>
              <a:gd name="T8" fmla="*/ 9 w 257"/>
              <a:gd name="T9" fmla="*/ 0 h 406"/>
              <a:gd name="T10" fmla="*/ 35 w 257"/>
              <a:gd name="T11" fmla="*/ 0 h 406"/>
              <a:gd name="T12" fmla="*/ 162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1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1" y="214"/>
                </a:moveTo>
                <a:lnTo>
                  <a:pt x="26" y="406"/>
                </a:lnTo>
                <a:lnTo>
                  <a:pt x="0" y="406"/>
                </a:lnTo>
                <a:lnTo>
                  <a:pt x="143" y="203"/>
                </a:lnTo>
                <a:lnTo>
                  <a:pt x="9" y="0"/>
                </a:lnTo>
                <a:lnTo>
                  <a:pt x="35" y="0"/>
                </a:lnTo>
                <a:lnTo>
                  <a:pt x="162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1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3" name="Freeform 142"/>
          <p:cNvSpPr>
            <a:spLocks/>
          </p:cNvSpPr>
          <p:nvPr/>
        </p:nvSpPr>
        <p:spPr bwMode="auto">
          <a:xfrm>
            <a:off x="-12705" y="2853303"/>
            <a:ext cx="338844" cy="573256"/>
          </a:xfrm>
          <a:custGeom>
            <a:avLst/>
            <a:gdLst>
              <a:gd name="T0" fmla="*/ 20 w 257"/>
              <a:gd name="T1" fmla="*/ 214 h 406"/>
              <a:gd name="T2" fmla="*/ 20 w 257"/>
              <a:gd name="T3" fmla="*/ 406 h 406"/>
              <a:gd name="T4" fmla="*/ 0 w 257"/>
              <a:gd name="T5" fmla="*/ 406 h 406"/>
              <a:gd name="T6" fmla="*/ 0 w 257"/>
              <a:gd name="T7" fmla="*/ 0 h 406"/>
              <a:gd name="T8" fmla="*/ 20 w 257"/>
              <a:gd name="T9" fmla="*/ 0 h 406"/>
              <a:gd name="T10" fmla="*/ 20 w 257"/>
              <a:gd name="T11" fmla="*/ 195 h 406"/>
              <a:gd name="T12" fmla="*/ 96 w 257"/>
              <a:gd name="T13" fmla="*/ 195 h 406"/>
              <a:gd name="T14" fmla="*/ 223 w 257"/>
              <a:gd name="T15" fmla="*/ 0 h 406"/>
              <a:gd name="T16" fmla="*/ 248 w 257"/>
              <a:gd name="T17" fmla="*/ 0 h 406"/>
              <a:gd name="T18" fmla="*/ 115 w 257"/>
              <a:gd name="T19" fmla="*/ 203 h 406"/>
              <a:gd name="T20" fmla="*/ 257 w 257"/>
              <a:gd name="T21" fmla="*/ 406 h 406"/>
              <a:gd name="T22" fmla="*/ 231 w 257"/>
              <a:gd name="T23" fmla="*/ 406 h 406"/>
              <a:gd name="T24" fmla="*/ 97 w 257"/>
              <a:gd name="T25" fmla="*/ 214 h 406"/>
              <a:gd name="T26" fmla="*/ 2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6" y="195"/>
                </a:lnTo>
                <a:lnTo>
                  <a:pt x="223" y="0"/>
                </a:lnTo>
                <a:lnTo>
                  <a:pt x="248" y="0"/>
                </a:lnTo>
                <a:lnTo>
                  <a:pt x="115" y="203"/>
                </a:lnTo>
                <a:lnTo>
                  <a:pt x="257" y="406"/>
                </a:lnTo>
                <a:lnTo>
                  <a:pt x="231" y="406"/>
                </a:lnTo>
                <a:lnTo>
                  <a:pt x="97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4" name="Freeform 146"/>
          <p:cNvSpPr>
            <a:spLocks/>
          </p:cNvSpPr>
          <p:nvPr/>
        </p:nvSpPr>
        <p:spPr bwMode="auto">
          <a:xfrm>
            <a:off x="749692" y="2853303"/>
            <a:ext cx="341492" cy="573256"/>
          </a:xfrm>
          <a:custGeom>
            <a:avLst/>
            <a:gdLst>
              <a:gd name="T0" fmla="*/ 20 w 256"/>
              <a:gd name="T1" fmla="*/ 214 h 406"/>
              <a:gd name="T2" fmla="*/ 20 w 256"/>
              <a:gd name="T3" fmla="*/ 406 h 406"/>
              <a:gd name="T4" fmla="*/ 0 w 256"/>
              <a:gd name="T5" fmla="*/ 406 h 406"/>
              <a:gd name="T6" fmla="*/ 0 w 256"/>
              <a:gd name="T7" fmla="*/ 0 h 406"/>
              <a:gd name="T8" fmla="*/ 20 w 256"/>
              <a:gd name="T9" fmla="*/ 0 h 406"/>
              <a:gd name="T10" fmla="*/ 20 w 256"/>
              <a:gd name="T11" fmla="*/ 195 h 406"/>
              <a:gd name="T12" fmla="*/ 95 w 256"/>
              <a:gd name="T13" fmla="*/ 195 h 406"/>
              <a:gd name="T14" fmla="*/ 222 w 256"/>
              <a:gd name="T15" fmla="*/ 0 h 406"/>
              <a:gd name="T16" fmla="*/ 247 w 256"/>
              <a:gd name="T17" fmla="*/ 0 h 406"/>
              <a:gd name="T18" fmla="*/ 114 w 256"/>
              <a:gd name="T19" fmla="*/ 203 h 406"/>
              <a:gd name="T20" fmla="*/ 256 w 256"/>
              <a:gd name="T21" fmla="*/ 406 h 406"/>
              <a:gd name="T22" fmla="*/ 230 w 256"/>
              <a:gd name="T23" fmla="*/ 406 h 406"/>
              <a:gd name="T24" fmla="*/ 96 w 256"/>
              <a:gd name="T25" fmla="*/ 214 h 406"/>
              <a:gd name="T26" fmla="*/ 20 w 256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5" y="195"/>
                </a:lnTo>
                <a:lnTo>
                  <a:pt x="222" y="0"/>
                </a:lnTo>
                <a:lnTo>
                  <a:pt x="247" y="0"/>
                </a:lnTo>
                <a:lnTo>
                  <a:pt x="114" y="203"/>
                </a:lnTo>
                <a:lnTo>
                  <a:pt x="256" y="406"/>
                </a:lnTo>
                <a:lnTo>
                  <a:pt x="230" y="406"/>
                </a:lnTo>
                <a:lnTo>
                  <a:pt x="96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5" name="Freeform 147"/>
          <p:cNvSpPr>
            <a:spLocks/>
          </p:cNvSpPr>
          <p:nvPr/>
        </p:nvSpPr>
        <p:spPr bwMode="auto">
          <a:xfrm>
            <a:off x="368494" y="2853303"/>
            <a:ext cx="338844" cy="573256"/>
          </a:xfrm>
          <a:custGeom>
            <a:avLst/>
            <a:gdLst>
              <a:gd name="T0" fmla="*/ 20 w 257"/>
              <a:gd name="T1" fmla="*/ 214 h 406"/>
              <a:gd name="T2" fmla="*/ 20 w 257"/>
              <a:gd name="T3" fmla="*/ 406 h 406"/>
              <a:gd name="T4" fmla="*/ 0 w 257"/>
              <a:gd name="T5" fmla="*/ 406 h 406"/>
              <a:gd name="T6" fmla="*/ 0 w 257"/>
              <a:gd name="T7" fmla="*/ 0 h 406"/>
              <a:gd name="T8" fmla="*/ 20 w 257"/>
              <a:gd name="T9" fmla="*/ 0 h 406"/>
              <a:gd name="T10" fmla="*/ 20 w 257"/>
              <a:gd name="T11" fmla="*/ 195 h 406"/>
              <a:gd name="T12" fmla="*/ 95 w 257"/>
              <a:gd name="T13" fmla="*/ 195 h 406"/>
              <a:gd name="T14" fmla="*/ 222 w 257"/>
              <a:gd name="T15" fmla="*/ 0 h 406"/>
              <a:gd name="T16" fmla="*/ 248 w 257"/>
              <a:gd name="T17" fmla="*/ 0 h 406"/>
              <a:gd name="T18" fmla="*/ 114 w 257"/>
              <a:gd name="T19" fmla="*/ 203 h 406"/>
              <a:gd name="T20" fmla="*/ 257 w 257"/>
              <a:gd name="T21" fmla="*/ 406 h 406"/>
              <a:gd name="T22" fmla="*/ 230 w 257"/>
              <a:gd name="T23" fmla="*/ 406 h 406"/>
              <a:gd name="T24" fmla="*/ 96 w 257"/>
              <a:gd name="T25" fmla="*/ 214 h 406"/>
              <a:gd name="T26" fmla="*/ 2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5" y="195"/>
                </a:lnTo>
                <a:lnTo>
                  <a:pt x="222" y="0"/>
                </a:lnTo>
                <a:lnTo>
                  <a:pt x="248" y="0"/>
                </a:lnTo>
                <a:lnTo>
                  <a:pt x="114" y="203"/>
                </a:lnTo>
                <a:lnTo>
                  <a:pt x="257" y="406"/>
                </a:lnTo>
                <a:lnTo>
                  <a:pt x="230" y="406"/>
                </a:lnTo>
                <a:lnTo>
                  <a:pt x="96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6" name="Freeform 148"/>
          <p:cNvSpPr>
            <a:spLocks/>
          </p:cNvSpPr>
          <p:nvPr/>
        </p:nvSpPr>
        <p:spPr bwMode="auto">
          <a:xfrm>
            <a:off x="437321" y="2853303"/>
            <a:ext cx="338844" cy="573256"/>
          </a:xfrm>
          <a:custGeom>
            <a:avLst/>
            <a:gdLst>
              <a:gd name="T0" fmla="*/ 160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2 w 257"/>
              <a:gd name="T7" fmla="*/ 203 h 406"/>
              <a:gd name="T8" fmla="*/ 9 w 257"/>
              <a:gd name="T9" fmla="*/ 0 h 406"/>
              <a:gd name="T10" fmla="*/ 34 w 257"/>
              <a:gd name="T11" fmla="*/ 0 h 406"/>
              <a:gd name="T12" fmla="*/ 161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0" y="214"/>
                </a:moveTo>
                <a:lnTo>
                  <a:pt x="26" y="406"/>
                </a:lnTo>
                <a:lnTo>
                  <a:pt x="0" y="406"/>
                </a:lnTo>
                <a:lnTo>
                  <a:pt x="142" y="203"/>
                </a:lnTo>
                <a:lnTo>
                  <a:pt x="9" y="0"/>
                </a:lnTo>
                <a:lnTo>
                  <a:pt x="34" y="0"/>
                </a:lnTo>
                <a:lnTo>
                  <a:pt x="161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0" name="Freeform 165"/>
          <p:cNvSpPr>
            <a:spLocks/>
          </p:cNvSpPr>
          <p:nvPr/>
        </p:nvSpPr>
        <p:spPr bwMode="auto">
          <a:xfrm>
            <a:off x="56122" y="342656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2 w 257"/>
              <a:gd name="T13" fmla="*/ 210 h 406"/>
              <a:gd name="T14" fmla="*/ 35 w 257"/>
              <a:gd name="T15" fmla="*/ 406 h 406"/>
              <a:gd name="T16" fmla="*/ 9 w 257"/>
              <a:gd name="T17" fmla="*/ 406 h 406"/>
              <a:gd name="T18" fmla="*/ 143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1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2" y="210"/>
                </a:lnTo>
                <a:lnTo>
                  <a:pt x="35" y="406"/>
                </a:lnTo>
                <a:lnTo>
                  <a:pt x="9" y="406"/>
                </a:lnTo>
                <a:lnTo>
                  <a:pt x="143" y="201"/>
                </a:lnTo>
                <a:lnTo>
                  <a:pt x="0" y="0"/>
                </a:lnTo>
                <a:lnTo>
                  <a:pt x="26" y="0"/>
                </a:lnTo>
                <a:lnTo>
                  <a:pt x="161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1" name="Freeform 166"/>
          <p:cNvSpPr>
            <a:spLocks/>
          </p:cNvSpPr>
          <p:nvPr/>
        </p:nvSpPr>
        <p:spPr bwMode="auto">
          <a:xfrm>
            <a:off x="-12705" y="3426561"/>
            <a:ext cx="338844" cy="573256"/>
          </a:xfrm>
          <a:custGeom>
            <a:avLst/>
            <a:gdLst>
              <a:gd name="T0" fmla="*/ 97 w 257"/>
              <a:gd name="T1" fmla="*/ 190 h 406"/>
              <a:gd name="T2" fmla="*/ 231 w 257"/>
              <a:gd name="T3" fmla="*/ 0 h 406"/>
              <a:gd name="T4" fmla="*/ 257 w 257"/>
              <a:gd name="T5" fmla="*/ 0 h 406"/>
              <a:gd name="T6" fmla="*/ 115 w 257"/>
              <a:gd name="T7" fmla="*/ 201 h 406"/>
              <a:gd name="T8" fmla="*/ 248 w 257"/>
              <a:gd name="T9" fmla="*/ 406 h 406"/>
              <a:gd name="T10" fmla="*/ 223 w 257"/>
              <a:gd name="T11" fmla="*/ 406 h 406"/>
              <a:gd name="T12" fmla="*/ 96 w 257"/>
              <a:gd name="T13" fmla="*/ 210 h 406"/>
              <a:gd name="T14" fmla="*/ 20 w 257"/>
              <a:gd name="T15" fmla="*/ 210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0 h 406"/>
              <a:gd name="T26" fmla="*/ 9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7" y="190"/>
                </a:moveTo>
                <a:lnTo>
                  <a:pt x="231" y="0"/>
                </a:lnTo>
                <a:lnTo>
                  <a:pt x="257" y="0"/>
                </a:lnTo>
                <a:lnTo>
                  <a:pt x="115" y="201"/>
                </a:lnTo>
                <a:lnTo>
                  <a:pt x="248" y="406"/>
                </a:lnTo>
                <a:lnTo>
                  <a:pt x="223" y="406"/>
                </a:lnTo>
                <a:lnTo>
                  <a:pt x="96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7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2" name="Freeform 170"/>
          <p:cNvSpPr>
            <a:spLocks/>
          </p:cNvSpPr>
          <p:nvPr/>
        </p:nvSpPr>
        <p:spPr bwMode="auto">
          <a:xfrm>
            <a:off x="749692" y="3426561"/>
            <a:ext cx="341492" cy="573256"/>
          </a:xfrm>
          <a:custGeom>
            <a:avLst/>
            <a:gdLst>
              <a:gd name="T0" fmla="*/ 96 w 256"/>
              <a:gd name="T1" fmla="*/ 190 h 406"/>
              <a:gd name="T2" fmla="*/ 230 w 256"/>
              <a:gd name="T3" fmla="*/ 0 h 406"/>
              <a:gd name="T4" fmla="*/ 256 w 256"/>
              <a:gd name="T5" fmla="*/ 0 h 406"/>
              <a:gd name="T6" fmla="*/ 114 w 256"/>
              <a:gd name="T7" fmla="*/ 201 h 406"/>
              <a:gd name="T8" fmla="*/ 247 w 256"/>
              <a:gd name="T9" fmla="*/ 406 h 406"/>
              <a:gd name="T10" fmla="*/ 222 w 256"/>
              <a:gd name="T11" fmla="*/ 406 h 406"/>
              <a:gd name="T12" fmla="*/ 95 w 256"/>
              <a:gd name="T13" fmla="*/ 210 h 406"/>
              <a:gd name="T14" fmla="*/ 20 w 256"/>
              <a:gd name="T15" fmla="*/ 210 h 406"/>
              <a:gd name="T16" fmla="*/ 20 w 256"/>
              <a:gd name="T17" fmla="*/ 406 h 406"/>
              <a:gd name="T18" fmla="*/ 0 w 256"/>
              <a:gd name="T19" fmla="*/ 406 h 406"/>
              <a:gd name="T20" fmla="*/ 0 w 256"/>
              <a:gd name="T21" fmla="*/ 0 h 406"/>
              <a:gd name="T22" fmla="*/ 20 w 256"/>
              <a:gd name="T23" fmla="*/ 0 h 406"/>
              <a:gd name="T24" fmla="*/ 20 w 256"/>
              <a:gd name="T25" fmla="*/ 190 h 406"/>
              <a:gd name="T26" fmla="*/ 96 w 256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96" y="190"/>
                </a:moveTo>
                <a:lnTo>
                  <a:pt x="230" y="0"/>
                </a:lnTo>
                <a:lnTo>
                  <a:pt x="256" y="0"/>
                </a:lnTo>
                <a:lnTo>
                  <a:pt x="114" y="201"/>
                </a:lnTo>
                <a:lnTo>
                  <a:pt x="247" y="406"/>
                </a:lnTo>
                <a:lnTo>
                  <a:pt x="222" y="406"/>
                </a:lnTo>
                <a:lnTo>
                  <a:pt x="95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6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3" name="Freeform 171"/>
          <p:cNvSpPr>
            <a:spLocks/>
          </p:cNvSpPr>
          <p:nvPr/>
        </p:nvSpPr>
        <p:spPr bwMode="auto">
          <a:xfrm>
            <a:off x="368494" y="3426561"/>
            <a:ext cx="338844" cy="573256"/>
          </a:xfrm>
          <a:custGeom>
            <a:avLst/>
            <a:gdLst>
              <a:gd name="T0" fmla="*/ 96 w 257"/>
              <a:gd name="T1" fmla="*/ 190 h 406"/>
              <a:gd name="T2" fmla="*/ 230 w 257"/>
              <a:gd name="T3" fmla="*/ 0 h 406"/>
              <a:gd name="T4" fmla="*/ 257 w 257"/>
              <a:gd name="T5" fmla="*/ 0 h 406"/>
              <a:gd name="T6" fmla="*/ 114 w 257"/>
              <a:gd name="T7" fmla="*/ 201 h 406"/>
              <a:gd name="T8" fmla="*/ 248 w 257"/>
              <a:gd name="T9" fmla="*/ 406 h 406"/>
              <a:gd name="T10" fmla="*/ 222 w 257"/>
              <a:gd name="T11" fmla="*/ 406 h 406"/>
              <a:gd name="T12" fmla="*/ 95 w 257"/>
              <a:gd name="T13" fmla="*/ 210 h 406"/>
              <a:gd name="T14" fmla="*/ 20 w 257"/>
              <a:gd name="T15" fmla="*/ 210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0 h 406"/>
              <a:gd name="T26" fmla="*/ 96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6" y="190"/>
                </a:moveTo>
                <a:lnTo>
                  <a:pt x="230" y="0"/>
                </a:lnTo>
                <a:lnTo>
                  <a:pt x="257" y="0"/>
                </a:lnTo>
                <a:lnTo>
                  <a:pt x="114" y="201"/>
                </a:lnTo>
                <a:lnTo>
                  <a:pt x="248" y="406"/>
                </a:lnTo>
                <a:lnTo>
                  <a:pt x="222" y="406"/>
                </a:lnTo>
                <a:lnTo>
                  <a:pt x="95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6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4" name="Freeform 172"/>
          <p:cNvSpPr>
            <a:spLocks/>
          </p:cNvSpPr>
          <p:nvPr/>
        </p:nvSpPr>
        <p:spPr bwMode="auto">
          <a:xfrm>
            <a:off x="437321" y="342656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1 w 257"/>
              <a:gd name="T13" fmla="*/ 210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1" y="210"/>
                </a:lnTo>
                <a:lnTo>
                  <a:pt x="34" y="406"/>
                </a:lnTo>
                <a:lnTo>
                  <a:pt x="9" y="406"/>
                </a:lnTo>
                <a:lnTo>
                  <a:pt x="142" y="201"/>
                </a:lnTo>
                <a:lnTo>
                  <a:pt x="0" y="0"/>
                </a:lnTo>
                <a:lnTo>
                  <a:pt x="26" y="0"/>
                </a:lnTo>
                <a:lnTo>
                  <a:pt x="160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8" name="Freeform 189"/>
          <p:cNvSpPr>
            <a:spLocks/>
          </p:cNvSpPr>
          <p:nvPr/>
        </p:nvSpPr>
        <p:spPr bwMode="auto">
          <a:xfrm>
            <a:off x="56122" y="3996990"/>
            <a:ext cx="338844" cy="573256"/>
          </a:xfrm>
          <a:custGeom>
            <a:avLst/>
            <a:gdLst>
              <a:gd name="T0" fmla="*/ 161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3 w 257"/>
              <a:gd name="T7" fmla="*/ 203 h 406"/>
              <a:gd name="T8" fmla="*/ 9 w 257"/>
              <a:gd name="T9" fmla="*/ 0 h 406"/>
              <a:gd name="T10" fmla="*/ 35 w 257"/>
              <a:gd name="T11" fmla="*/ 0 h 406"/>
              <a:gd name="T12" fmla="*/ 162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1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1" y="214"/>
                </a:moveTo>
                <a:lnTo>
                  <a:pt x="26" y="406"/>
                </a:lnTo>
                <a:lnTo>
                  <a:pt x="0" y="406"/>
                </a:lnTo>
                <a:lnTo>
                  <a:pt x="143" y="203"/>
                </a:lnTo>
                <a:lnTo>
                  <a:pt x="9" y="0"/>
                </a:lnTo>
                <a:lnTo>
                  <a:pt x="35" y="0"/>
                </a:lnTo>
                <a:lnTo>
                  <a:pt x="162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1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9" name="Freeform 190"/>
          <p:cNvSpPr>
            <a:spLocks/>
          </p:cNvSpPr>
          <p:nvPr/>
        </p:nvSpPr>
        <p:spPr bwMode="auto">
          <a:xfrm>
            <a:off x="-12705" y="3996990"/>
            <a:ext cx="338844" cy="573256"/>
          </a:xfrm>
          <a:custGeom>
            <a:avLst/>
            <a:gdLst>
              <a:gd name="T0" fmla="*/ 20 w 257"/>
              <a:gd name="T1" fmla="*/ 214 h 406"/>
              <a:gd name="T2" fmla="*/ 20 w 257"/>
              <a:gd name="T3" fmla="*/ 406 h 406"/>
              <a:gd name="T4" fmla="*/ 0 w 257"/>
              <a:gd name="T5" fmla="*/ 406 h 406"/>
              <a:gd name="T6" fmla="*/ 0 w 257"/>
              <a:gd name="T7" fmla="*/ 0 h 406"/>
              <a:gd name="T8" fmla="*/ 20 w 257"/>
              <a:gd name="T9" fmla="*/ 0 h 406"/>
              <a:gd name="T10" fmla="*/ 20 w 257"/>
              <a:gd name="T11" fmla="*/ 195 h 406"/>
              <a:gd name="T12" fmla="*/ 96 w 257"/>
              <a:gd name="T13" fmla="*/ 195 h 406"/>
              <a:gd name="T14" fmla="*/ 223 w 257"/>
              <a:gd name="T15" fmla="*/ 0 h 406"/>
              <a:gd name="T16" fmla="*/ 248 w 257"/>
              <a:gd name="T17" fmla="*/ 0 h 406"/>
              <a:gd name="T18" fmla="*/ 115 w 257"/>
              <a:gd name="T19" fmla="*/ 203 h 406"/>
              <a:gd name="T20" fmla="*/ 257 w 257"/>
              <a:gd name="T21" fmla="*/ 406 h 406"/>
              <a:gd name="T22" fmla="*/ 231 w 257"/>
              <a:gd name="T23" fmla="*/ 406 h 406"/>
              <a:gd name="T24" fmla="*/ 97 w 257"/>
              <a:gd name="T25" fmla="*/ 214 h 406"/>
              <a:gd name="T26" fmla="*/ 2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6" y="195"/>
                </a:lnTo>
                <a:lnTo>
                  <a:pt x="223" y="0"/>
                </a:lnTo>
                <a:lnTo>
                  <a:pt x="248" y="0"/>
                </a:lnTo>
                <a:lnTo>
                  <a:pt x="115" y="203"/>
                </a:lnTo>
                <a:lnTo>
                  <a:pt x="257" y="406"/>
                </a:lnTo>
                <a:lnTo>
                  <a:pt x="231" y="406"/>
                </a:lnTo>
                <a:lnTo>
                  <a:pt x="97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0" name="Freeform 194"/>
          <p:cNvSpPr>
            <a:spLocks/>
          </p:cNvSpPr>
          <p:nvPr/>
        </p:nvSpPr>
        <p:spPr bwMode="auto">
          <a:xfrm>
            <a:off x="749692" y="3996990"/>
            <a:ext cx="341492" cy="573256"/>
          </a:xfrm>
          <a:custGeom>
            <a:avLst/>
            <a:gdLst>
              <a:gd name="T0" fmla="*/ 20 w 256"/>
              <a:gd name="T1" fmla="*/ 214 h 406"/>
              <a:gd name="T2" fmla="*/ 20 w 256"/>
              <a:gd name="T3" fmla="*/ 406 h 406"/>
              <a:gd name="T4" fmla="*/ 0 w 256"/>
              <a:gd name="T5" fmla="*/ 406 h 406"/>
              <a:gd name="T6" fmla="*/ 0 w 256"/>
              <a:gd name="T7" fmla="*/ 0 h 406"/>
              <a:gd name="T8" fmla="*/ 20 w 256"/>
              <a:gd name="T9" fmla="*/ 0 h 406"/>
              <a:gd name="T10" fmla="*/ 20 w 256"/>
              <a:gd name="T11" fmla="*/ 195 h 406"/>
              <a:gd name="T12" fmla="*/ 95 w 256"/>
              <a:gd name="T13" fmla="*/ 195 h 406"/>
              <a:gd name="T14" fmla="*/ 222 w 256"/>
              <a:gd name="T15" fmla="*/ 0 h 406"/>
              <a:gd name="T16" fmla="*/ 247 w 256"/>
              <a:gd name="T17" fmla="*/ 0 h 406"/>
              <a:gd name="T18" fmla="*/ 114 w 256"/>
              <a:gd name="T19" fmla="*/ 203 h 406"/>
              <a:gd name="T20" fmla="*/ 256 w 256"/>
              <a:gd name="T21" fmla="*/ 406 h 406"/>
              <a:gd name="T22" fmla="*/ 230 w 256"/>
              <a:gd name="T23" fmla="*/ 406 h 406"/>
              <a:gd name="T24" fmla="*/ 96 w 256"/>
              <a:gd name="T25" fmla="*/ 214 h 406"/>
              <a:gd name="T26" fmla="*/ 20 w 256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5" y="195"/>
                </a:lnTo>
                <a:lnTo>
                  <a:pt x="222" y="0"/>
                </a:lnTo>
                <a:lnTo>
                  <a:pt x="247" y="0"/>
                </a:lnTo>
                <a:lnTo>
                  <a:pt x="114" y="203"/>
                </a:lnTo>
                <a:lnTo>
                  <a:pt x="256" y="406"/>
                </a:lnTo>
                <a:lnTo>
                  <a:pt x="230" y="406"/>
                </a:lnTo>
                <a:lnTo>
                  <a:pt x="96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1" name="Freeform 195"/>
          <p:cNvSpPr>
            <a:spLocks/>
          </p:cNvSpPr>
          <p:nvPr/>
        </p:nvSpPr>
        <p:spPr bwMode="auto">
          <a:xfrm>
            <a:off x="368494" y="3996990"/>
            <a:ext cx="338844" cy="573256"/>
          </a:xfrm>
          <a:custGeom>
            <a:avLst/>
            <a:gdLst>
              <a:gd name="T0" fmla="*/ 20 w 257"/>
              <a:gd name="T1" fmla="*/ 214 h 406"/>
              <a:gd name="T2" fmla="*/ 20 w 257"/>
              <a:gd name="T3" fmla="*/ 406 h 406"/>
              <a:gd name="T4" fmla="*/ 0 w 257"/>
              <a:gd name="T5" fmla="*/ 406 h 406"/>
              <a:gd name="T6" fmla="*/ 0 w 257"/>
              <a:gd name="T7" fmla="*/ 0 h 406"/>
              <a:gd name="T8" fmla="*/ 20 w 257"/>
              <a:gd name="T9" fmla="*/ 0 h 406"/>
              <a:gd name="T10" fmla="*/ 20 w 257"/>
              <a:gd name="T11" fmla="*/ 195 h 406"/>
              <a:gd name="T12" fmla="*/ 95 w 257"/>
              <a:gd name="T13" fmla="*/ 195 h 406"/>
              <a:gd name="T14" fmla="*/ 222 w 257"/>
              <a:gd name="T15" fmla="*/ 0 h 406"/>
              <a:gd name="T16" fmla="*/ 248 w 257"/>
              <a:gd name="T17" fmla="*/ 0 h 406"/>
              <a:gd name="T18" fmla="*/ 114 w 257"/>
              <a:gd name="T19" fmla="*/ 203 h 406"/>
              <a:gd name="T20" fmla="*/ 257 w 257"/>
              <a:gd name="T21" fmla="*/ 406 h 406"/>
              <a:gd name="T22" fmla="*/ 230 w 257"/>
              <a:gd name="T23" fmla="*/ 406 h 406"/>
              <a:gd name="T24" fmla="*/ 96 w 257"/>
              <a:gd name="T25" fmla="*/ 214 h 406"/>
              <a:gd name="T26" fmla="*/ 2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5" y="195"/>
                </a:lnTo>
                <a:lnTo>
                  <a:pt x="222" y="0"/>
                </a:lnTo>
                <a:lnTo>
                  <a:pt x="248" y="0"/>
                </a:lnTo>
                <a:lnTo>
                  <a:pt x="114" y="203"/>
                </a:lnTo>
                <a:lnTo>
                  <a:pt x="257" y="406"/>
                </a:lnTo>
                <a:lnTo>
                  <a:pt x="230" y="406"/>
                </a:lnTo>
                <a:lnTo>
                  <a:pt x="96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2" name="Freeform 196"/>
          <p:cNvSpPr>
            <a:spLocks/>
          </p:cNvSpPr>
          <p:nvPr/>
        </p:nvSpPr>
        <p:spPr bwMode="auto">
          <a:xfrm>
            <a:off x="437321" y="3996990"/>
            <a:ext cx="338844" cy="573256"/>
          </a:xfrm>
          <a:custGeom>
            <a:avLst/>
            <a:gdLst>
              <a:gd name="T0" fmla="*/ 160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2 w 257"/>
              <a:gd name="T7" fmla="*/ 203 h 406"/>
              <a:gd name="T8" fmla="*/ 9 w 257"/>
              <a:gd name="T9" fmla="*/ 0 h 406"/>
              <a:gd name="T10" fmla="*/ 34 w 257"/>
              <a:gd name="T11" fmla="*/ 0 h 406"/>
              <a:gd name="T12" fmla="*/ 161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0" y="214"/>
                </a:moveTo>
                <a:lnTo>
                  <a:pt x="26" y="406"/>
                </a:lnTo>
                <a:lnTo>
                  <a:pt x="0" y="406"/>
                </a:lnTo>
                <a:lnTo>
                  <a:pt x="142" y="203"/>
                </a:lnTo>
                <a:lnTo>
                  <a:pt x="9" y="0"/>
                </a:lnTo>
                <a:lnTo>
                  <a:pt x="34" y="0"/>
                </a:lnTo>
                <a:lnTo>
                  <a:pt x="161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6" name="Freeform 214"/>
          <p:cNvSpPr>
            <a:spLocks/>
          </p:cNvSpPr>
          <p:nvPr/>
        </p:nvSpPr>
        <p:spPr bwMode="auto">
          <a:xfrm>
            <a:off x="56122" y="4570244"/>
            <a:ext cx="338844" cy="573256"/>
          </a:xfrm>
          <a:custGeom>
            <a:avLst/>
            <a:gdLst>
              <a:gd name="T0" fmla="*/ 237 w 257"/>
              <a:gd name="T1" fmla="*/ 191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1 h 406"/>
              <a:gd name="T12" fmla="*/ 162 w 257"/>
              <a:gd name="T13" fmla="*/ 211 h 406"/>
              <a:gd name="T14" fmla="*/ 35 w 257"/>
              <a:gd name="T15" fmla="*/ 406 h 406"/>
              <a:gd name="T16" fmla="*/ 9 w 257"/>
              <a:gd name="T17" fmla="*/ 406 h 406"/>
              <a:gd name="T18" fmla="*/ 143 w 257"/>
              <a:gd name="T19" fmla="*/ 202 h 406"/>
              <a:gd name="T20" fmla="*/ 0 w 257"/>
              <a:gd name="T21" fmla="*/ 0 h 406"/>
              <a:gd name="T22" fmla="*/ 26 w 257"/>
              <a:gd name="T23" fmla="*/ 0 h 406"/>
              <a:gd name="T24" fmla="*/ 161 w 257"/>
              <a:gd name="T25" fmla="*/ 191 h 406"/>
              <a:gd name="T26" fmla="*/ 237 w 257"/>
              <a:gd name="T27" fmla="*/ 19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1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1"/>
                </a:lnTo>
                <a:lnTo>
                  <a:pt x="162" y="211"/>
                </a:lnTo>
                <a:lnTo>
                  <a:pt x="35" y="406"/>
                </a:lnTo>
                <a:lnTo>
                  <a:pt x="9" y="406"/>
                </a:lnTo>
                <a:lnTo>
                  <a:pt x="143" y="202"/>
                </a:lnTo>
                <a:lnTo>
                  <a:pt x="0" y="0"/>
                </a:lnTo>
                <a:lnTo>
                  <a:pt x="26" y="0"/>
                </a:lnTo>
                <a:lnTo>
                  <a:pt x="161" y="191"/>
                </a:lnTo>
                <a:lnTo>
                  <a:pt x="237" y="191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7" name="Freeform 215"/>
          <p:cNvSpPr>
            <a:spLocks/>
          </p:cNvSpPr>
          <p:nvPr/>
        </p:nvSpPr>
        <p:spPr bwMode="auto">
          <a:xfrm>
            <a:off x="-12705" y="4570244"/>
            <a:ext cx="338844" cy="573256"/>
          </a:xfrm>
          <a:custGeom>
            <a:avLst/>
            <a:gdLst>
              <a:gd name="T0" fmla="*/ 97 w 257"/>
              <a:gd name="T1" fmla="*/ 191 h 406"/>
              <a:gd name="T2" fmla="*/ 231 w 257"/>
              <a:gd name="T3" fmla="*/ 0 h 406"/>
              <a:gd name="T4" fmla="*/ 257 w 257"/>
              <a:gd name="T5" fmla="*/ 0 h 406"/>
              <a:gd name="T6" fmla="*/ 115 w 257"/>
              <a:gd name="T7" fmla="*/ 202 h 406"/>
              <a:gd name="T8" fmla="*/ 248 w 257"/>
              <a:gd name="T9" fmla="*/ 406 h 406"/>
              <a:gd name="T10" fmla="*/ 223 w 257"/>
              <a:gd name="T11" fmla="*/ 406 h 406"/>
              <a:gd name="T12" fmla="*/ 96 w 257"/>
              <a:gd name="T13" fmla="*/ 211 h 406"/>
              <a:gd name="T14" fmla="*/ 20 w 257"/>
              <a:gd name="T15" fmla="*/ 211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1 h 406"/>
              <a:gd name="T26" fmla="*/ 97 w 257"/>
              <a:gd name="T27" fmla="*/ 19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7" y="191"/>
                </a:moveTo>
                <a:lnTo>
                  <a:pt x="231" y="0"/>
                </a:lnTo>
                <a:lnTo>
                  <a:pt x="257" y="0"/>
                </a:lnTo>
                <a:lnTo>
                  <a:pt x="115" y="202"/>
                </a:lnTo>
                <a:lnTo>
                  <a:pt x="248" y="406"/>
                </a:lnTo>
                <a:lnTo>
                  <a:pt x="223" y="406"/>
                </a:lnTo>
                <a:lnTo>
                  <a:pt x="96" y="211"/>
                </a:lnTo>
                <a:lnTo>
                  <a:pt x="20" y="211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1"/>
                </a:lnTo>
                <a:lnTo>
                  <a:pt x="97" y="191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8" name="Freeform 219"/>
          <p:cNvSpPr>
            <a:spLocks/>
          </p:cNvSpPr>
          <p:nvPr/>
        </p:nvSpPr>
        <p:spPr bwMode="auto">
          <a:xfrm>
            <a:off x="749692" y="4570244"/>
            <a:ext cx="341492" cy="573256"/>
          </a:xfrm>
          <a:custGeom>
            <a:avLst/>
            <a:gdLst>
              <a:gd name="T0" fmla="*/ 96 w 256"/>
              <a:gd name="T1" fmla="*/ 191 h 406"/>
              <a:gd name="T2" fmla="*/ 230 w 256"/>
              <a:gd name="T3" fmla="*/ 0 h 406"/>
              <a:gd name="T4" fmla="*/ 256 w 256"/>
              <a:gd name="T5" fmla="*/ 0 h 406"/>
              <a:gd name="T6" fmla="*/ 114 w 256"/>
              <a:gd name="T7" fmla="*/ 202 h 406"/>
              <a:gd name="T8" fmla="*/ 247 w 256"/>
              <a:gd name="T9" fmla="*/ 406 h 406"/>
              <a:gd name="T10" fmla="*/ 222 w 256"/>
              <a:gd name="T11" fmla="*/ 406 h 406"/>
              <a:gd name="T12" fmla="*/ 95 w 256"/>
              <a:gd name="T13" fmla="*/ 211 h 406"/>
              <a:gd name="T14" fmla="*/ 20 w 256"/>
              <a:gd name="T15" fmla="*/ 211 h 406"/>
              <a:gd name="T16" fmla="*/ 20 w 256"/>
              <a:gd name="T17" fmla="*/ 406 h 406"/>
              <a:gd name="T18" fmla="*/ 0 w 256"/>
              <a:gd name="T19" fmla="*/ 406 h 406"/>
              <a:gd name="T20" fmla="*/ 0 w 256"/>
              <a:gd name="T21" fmla="*/ 0 h 406"/>
              <a:gd name="T22" fmla="*/ 20 w 256"/>
              <a:gd name="T23" fmla="*/ 0 h 406"/>
              <a:gd name="T24" fmla="*/ 20 w 256"/>
              <a:gd name="T25" fmla="*/ 191 h 406"/>
              <a:gd name="T26" fmla="*/ 96 w 256"/>
              <a:gd name="T27" fmla="*/ 19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96" y="191"/>
                </a:moveTo>
                <a:lnTo>
                  <a:pt x="230" y="0"/>
                </a:lnTo>
                <a:lnTo>
                  <a:pt x="256" y="0"/>
                </a:lnTo>
                <a:lnTo>
                  <a:pt x="114" y="202"/>
                </a:lnTo>
                <a:lnTo>
                  <a:pt x="247" y="406"/>
                </a:lnTo>
                <a:lnTo>
                  <a:pt x="222" y="406"/>
                </a:lnTo>
                <a:lnTo>
                  <a:pt x="95" y="211"/>
                </a:lnTo>
                <a:lnTo>
                  <a:pt x="20" y="211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1"/>
                </a:lnTo>
                <a:lnTo>
                  <a:pt x="96" y="191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9" name="Freeform 220"/>
          <p:cNvSpPr>
            <a:spLocks/>
          </p:cNvSpPr>
          <p:nvPr/>
        </p:nvSpPr>
        <p:spPr bwMode="auto">
          <a:xfrm>
            <a:off x="368494" y="4570244"/>
            <a:ext cx="338844" cy="573256"/>
          </a:xfrm>
          <a:custGeom>
            <a:avLst/>
            <a:gdLst>
              <a:gd name="T0" fmla="*/ 96 w 257"/>
              <a:gd name="T1" fmla="*/ 191 h 406"/>
              <a:gd name="T2" fmla="*/ 230 w 257"/>
              <a:gd name="T3" fmla="*/ 0 h 406"/>
              <a:gd name="T4" fmla="*/ 257 w 257"/>
              <a:gd name="T5" fmla="*/ 0 h 406"/>
              <a:gd name="T6" fmla="*/ 114 w 257"/>
              <a:gd name="T7" fmla="*/ 202 h 406"/>
              <a:gd name="T8" fmla="*/ 248 w 257"/>
              <a:gd name="T9" fmla="*/ 406 h 406"/>
              <a:gd name="T10" fmla="*/ 222 w 257"/>
              <a:gd name="T11" fmla="*/ 406 h 406"/>
              <a:gd name="T12" fmla="*/ 95 w 257"/>
              <a:gd name="T13" fmla="*/ 211 h 406"/>
              <a:gd name="T14" fmla="*/ 20 w 257"/>
              <a:gd name="T15" fmla="*/ 211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1 h 406"/>
              <a:gd name="T26" fmla="*/ 96 w 257"/>
              <a:gd name="T27" fmla="*/ 19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6" y="191"/>
                </a:moveTo>
                <a:lnTo>
                  <a:pt x="230" y="0"/>
                </a:lnTo>
                <a:lnTo>
                  <a:pt x="257" y="0"/>
                </a:lnTo>
                <a:lnTo>
                  <a:pt x="114" y="202"/>
                </a:lnTo>
                <a:lnTo>
                  <a:pt x="248" y="406"/>
                </a:lnTo>
                <a:lnTo>
                  <a:pt x="222" y="406"/>
                </a:lnTo>
                <a:lnTo>
                  <a:pt x="95" y="211"/>
                </a:lnTo>
                <a:lnTo>
                  <a:pt x="20" y="211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1"/>
                </a:lnTo>
                <a:lnTo>
                  <a:pt x="96" y="191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90" name="Freeform 221"/>
          <p:cNvSpPr>
            <a:spLocks/>
          </p:cNvSpPr>
          <p:nvPr/>
        </p:nvSpPr>
        <p:spPr bwMode="auto">
          <a:xfrm>
            <a:off x="437321" y="4570244"/>
            <a:ext cx="338844" cy="573256"/>
          </a:xfrm>
          <a:custGeom>
            <a:avLst/>
            <a:gdLst>
              <a:gd name="T0" fmla="*/ 237 w 257"/>
              <a:gd name="T1" fmla="*/ 191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1 h 406"/>
              <a:gd name="T12" fmla="*/ 161 w 257"/>
              <a:gd name="T13" fmla="*/ 211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2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1 h 406"/>
              <a:gd name="T26" fmla="*/ 237 w 257"/>
              <a:gd name="T27" fmla="*/ 19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1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1"/>
                </a:lnTo>
                <a:lnTo>
                  <a:pt x="161" y="211"/>
                </a:lnTo>
                <a:lnTo>
                  <a:pt x="34" y="406"/>
                </a:lnTo>
                <a:lnTo>
                  <a:pt x="9" y="406"/>
                </a:lnTo>
                <a:lnTo>
                  <a:pt x="142" y="202"/>
                </a:lnTo>
                <a:lnTo>
                  <a:pt x="0" y="0"/>
                </a:lnTo>
                <a:lnTo>
                  <a:pt x="26" y="0"/>
                </a:lnTo>
                <a:lnTo>
                  <a:pt x="160" y="191"/>
                </a:lnTo>
                <a:lnTo>
                  <a:pt x="237" y="191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17" name="Title 1"/>
          <p:cNvSpPr>
            <a:spLocks noGrp="1"/>
          </p:cNvSpPr>
          <p:nvPr userDrawn="1">
            <p:ph type="ctrTitle"/>
          </p:nvPr>
        </p:nvSpPr>
        <p:spPr>
          <a:xfrm>
            <a:off x="1691680" y="1597819"/>
            <a:ext cx="6766520" cy="1102519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F392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18" name="Subtitle 2"/>
          <p:cNvSpPr>
            <a:spLocks noGrp="1"/>
          </p:cNvSpPr>
          <p:nvPr userDrawn="1">
            <p:ph type="subTitle" idx="1"/>
          </p:nvPr>
        </p:nvSpPr>
        <p:spPr>
          <a:xfrm>
            <a:off x="1691680" y="2914650"/>
            <a:ext cx="6779982" cy="131445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553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7787208" cy="857250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F392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9592" y="1200151"/>
            <a:ext cx="7807358" cy="3394472"/>
          </a:xfrm>
        </p:spPr>
        <p:txBody>
          <a:bodyPr>
            <a:normAutofit/>
          </a:bodyPr>
          <a:lstStyle>
            <a:lvl1pPr marL="342900" indent="-34290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7622602" y="4299943"/>
            <a:ext cx="1341886" cy="843556"/>
            <a:chOff x="7622602" y="4299943"/>
            <a:chExt cx="1341886" cy="843556"/>
          </a:xfrm>
        </p:grpSpPr>
        <p:sp>
          <p:nvSpPr>
            <p:cNvPr id="9" name="Rectangle 8"/>
            <p:cNvSpPr/>
            <p:nvPr userDrawn="1"/>
          </p:nvSpPr>
          <p:spPr>
            <a:xfrm>
              <a:off x="7622602" y="4299943"/>
              <a:ext cx="1341886" cy="8435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7785585" y="4515966"/>
              <a:ext cx="1015921" cy="481573"/>
              <a:chOff x="5508625" y="292100"/>
              <a:chExt cx="2933700" cy="1390650"/>
            </a:xfrm>
          </p:grpSpPr>
          <p:sp>
            <p:nvSpPr>
              <p:cNvPr id="11" name="Freeform 427"/>
              <p:cNvSpPr>
                <a:spLocks/>
              </p:cNvSpPr>
              <p:nvPr/>
            </p:nvSpPr>
            <p:spPr bwMode="auto">
              <a:xfrm>
                <a:off x="6629400" y="396875"/>
                <a:ext cx="234950" cy="371475"/>
              </a:xfrm>
              <a:custGeom>
                <a:avLst/>
                <a:gdLst>
                  <a:gd name="T0" fmla="*/ 12 w 148"/>
                  <a:gd name="T1" fmla="*/ 124 h 234"/>
                  <a:gd name="T2" fmla="*/ 12 w 148"/>
                  <a:gd name="T3" fmla="*/ 234 h 234"/>
                  <a:gd name="T4" fmla="*/ 0 w 148"/>
                  <a:gd name="T5" fmla="*/ 234 h 234"/>
                  <a:gd name="T6" fmla="*/ 0 w 148"/>
                  <a:gd name="T7" fmla="*/ 0 h 234"/>
                  <a:gd name="T8" fmla="*/ 12 w 148"/>
                  <a:gd name="T9" fmla="*/ 0 h 234"/>
                  <a:gd name="T10" fmla="*/ 12 w 148"/>
                  <a:gd name="T11" fmla="*/ 112 h 234"/>
                  <a:gd name="T12" fmla="*/ 56 w 148"/>
                  <a:gd name="T13" fmla="*/ 112 h 234"/>
                  <a:gd name="T14" fmla="*/ 128 w 148"/>
                  <a:gd name="T15" fmla="*/ 0 h 234"/>
                  <a:gd name="T16" fmla="*/ 144 w 148"/>
                  <a:gd name="T17" fmla="*/ 0 h 234"/>
                  <a:gd name="T18" fmla="*/ 66 w 148"/>
                  <a:gd name="T19" fmla="*/ 118 h 234"/>
                  <a:gd name="T20" fmla="*/ 148 w 148"/>
                  <a:gd name="T21" fmla="*/ 234 h 234"/>
                  <a:gd name="T22" fmla="*/ 134 w 148"/>
                  <a:gd name="T23" fmla="*/ 234 h 234"/>
                  <a:gd name="T24" fmla="*/ 56 w 148"/>
                  <a:gd name="T25" fmla="*/ 124 h 234"/>
                  <a:gd name="T26" fmla="*/ 12 w 148"/>
                  <a:gd name="T27" fmla="*/ 12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8" h="234">
                    <a:moveTo>
                      <a:pt x="12" y="124"/>
                    </a:moveTo>
                    <a:lnTo>
                      <a:pt x="12" y="234"/>
                    </a:lnTo>
                    <a:lnTo>
                      <a:pt x="0" y="23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112"/>
                    </a:lnTo>
                    <a:lnTo>
                      <a:pt x="56" y="112"/>
                    </a:lnTo>
                    <a:lnTo>
                      <a:pt x="128" y="0"/>
                    </a:lnTo>
                    <a:lnTo>
                      <a:pt x="144" y="0"/>
                    </a:lnTo>
                    <a:lnTo>
                      <a:pt x="66" y="118"/>
                    </a:lnTo>
                    <a:lnTo>
                      <a:pt x="148" y="234"/>
                    </a:lnTo>
                    <a:lnTo>
                      <a:pt x="134" y="234"/>
                    </a:lnTo>
                    <a:lnTo>
                      <a:pt x="56" y="124"/>
                    </a:lnTo>
                    <a:lnTo>
                      <a:pt x="12" y="12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2" name="Freeform 428"/>
              <p:cNvSpPr>
                <a:spLocks/>
              </p:cNvSpPr>
              <p:nvPr/>
            </p:nvSpPr>
            <p:spPr bwMode="auto">
              <a:xfrm>
                <a:off x="6921500" y="396875"/>
                <a:ext cx="215900" cy="371475"/>
              </a:xfrm>
              <a:custGeom>
                <a:avLst/>
                <a:gdLst>
                  <a:gd name="T0" fmla="*/ 0 w 136"/>
                  <a:gd name="T1" fmla="*/ 234 h 234"/>
                  <a:gd name="T2" fmla="*/ 0 w 136"/>
                  <a:gd name="T3" fmla="*/ 0 h 234"/>
                  <a:gd name="T4" fmla="*/ 136 w 136"/>
                  <a:gd name="T5" fmla="*/ 0 h 234"/>
                  <a:gd name="T6" fmla="*/ 136 w 136"/>
                  <a:gd name="T7" fmla="*/ 12 h 234"/>
                  <a:gd name="T8" fmla="*/ 12 w 136"/>
                  <a:gd name="T9" fmla="*/ 12 h 234"/>
                  <a:gd name="T10" fmla="*/ 12 w 136"/>
                  <a:gd name="T11" fmla="*/ 108 h 234"/>
                  <a:gd name="T12" fmla="*/ 116 w 136"/>
                  <a:gd name="T13" fmla="*/ 108 h 234"/>
                  <a:gd name="T14" fmla="*/ 116 w 136"/>
                  <a:gd name="T15" fmla="*/ 120 h 234"/>
                  <a:gd name="T16" fmla="*/ 12 w 136"/>
                  <a:gd name="T17" fmla="*/ 120 h 234"/>
                  <a:gd name="T18" fmla="*/ 12 w 136"/>
                  <a:gd name="T19" fmla="*/ 222 h 234"/>
                  <a:gd name="T20" fmla="*/ 136 w 136"/>
                  <a:gd name="T21" fmla="*/ 222 h 234"/>
                  <a:gd name="T22" fmla="*/ 136 w 136"/>
                  <a:gd name="T23" fmla="*/ 234 h 234"/>
                  <a:gd name="T24" fmla="*/ 0 w 136"/>
                  <a:gd name="T2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6" h="234">
                    <a:moveTo>
                      <a:pt x="0" y="234"/>
                    </a:moveTo>
                    <a:lnTo>
                      <a:pt x="0" y="0"/>
                    </a:lnTo>
                    <a:lnTo>
                      <a:pt x="136" y="0"/>
                    </a:lnTo>
                    <a:lnTo>
                      <a:pt x="136" y="12"/>
                    </a:lnTo>
                    <a:lnTo>
                      <a:pt x="12" y="12"/>
                    </a:lnTo>
                    <a:lnTo>
                      <a:pt x="12" y="108"/>
                    </a:lnTo>
                    <a:lnTo>
                      <a:pt x="116" y="108"/>
                    </a:lnTo>
                    <a:lnTo>
                      <a:pt x="116" y="120"/>
                    </a:lnTo>
                    <a:lnTo>
                      <a:pt x="12" y="120"/>
                    </a:lnTo>
                    <a:lnTo>
                      <a:pt x="12" y="222"/>
                    </a:lnTo>
                    <a:lnTo>
                      <a:pt x="136" y="222"/>
                    </a:lnTo>
                    <a:lnTo>
                      <a:pt x="136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3" name="Freeform 429"/>
              <p:cNvSpPr>
                <a:spLocks/>
              </p:cNvSpPr>
              <p:nvPr/>
            </p:nvSpPr>
            <p:spPr bwMode="auto">
              <a:xfrm>
                <a:off x="7191375" y="393700"/>
                <a:ext cx="228600" cy="377825"/>
              </a:xfrm>
              <a:custGeom>
                <a:avLst/>
                <a:gdLst>
                  <a:gd name="T0" fmla="*/ 72 w 144"/>
                  <a:gd name="T1" fmla="*/ 10 h 238"/>
                  <a:gd name="T2" fmla="*/ 46 w 144"/>
                  <a:gd name="T3" fmla="*/ 14 h 238"/>
                  <a:gd name="T4" fmla="*/ 28 w 144"/>
                  <a:gd name="T5" fmla="*/ 22 h 238"/>
                  <a:gd name="T6" fmla="*/ 16 w 144"/>
                  <a:gd name="T7" fmla="*/ 36 h 238"/>
                  <a:gd name="T8" fmla="*/ 14 w 144"/>
                  <a:gd name="T9" fmla="*/ 58 h 238"/>
                  <a:gd name="T10" fmla="*/ 14 w 144"/>
                  <a:gd name="T11" fmla="*/ 76 h 238"/>
                  <a:gd name="T12" fmla="*/ 20 w 144"/>
                  <a:gd name="T13" fmla="*/ 88 h 238"/>
                  <a:gd name="T14" fmla="*/ 28 w 144"/>
                  <a:gd name="T15" fmla="*/ 96 h 238"/>
                  <a:gd name="T16" fmla="*/ 34 w 144"/>
                  <a:gd name="T17" fmla="*/ 100 h 238"/>
                  <a:gd name="T18" fmla="*/ 40 w 144"/>
                  <a:gd name="T19" fmla="*/ 102 h 238"/>
                  <a:gd name="T20" fmla="*/ 76 w 144"/>
                  <a:gd name="T21" fmla="*/ 110 h 238"/>
                  <a:gd name="T22" fmla="*/ 106 w 144"/>
                  <a:gd name="T23" fmla="*/ 116 h 238"/>
                  <a:gd name="T24" fmla="*/ 128 w 144"/>
                  <a:gd name="T25" fmla="*/ 126 h 238"/>
                  <a:gd name="T26" fmla="*/ 134 w 144"/>
                  <a:gd name="T27" fmla="*/ 134 h 238"/>
                  <a:gd name="T28" fmla="*/ 142 w 144"/>
                  <a:gd name="T29" fmla="*/ 154 h 238"/>
                  <a:gd name="T30" fmla="*/ 144 w 144"/>
                  <a:gd name="T31" fmla="*/ 168 h 238"/>
                  <a:gd name="T32" fmla="*/ 138 w 144"/>
                  <a:gd name="T33" fmla="*/ 200 h 238"/>
                  <a:gd name="T34" fmla="*/ 126 w 144"/>
                  <a:gd name="T35" fmla="*/ 222 h 238"/>
                  <a:gd name="T36" fmla="*/ 116 w 144"/>
                  <a:gd name="T37" fmla="*/ 228 h 238"/>
                  <a:gd name="T38" fmla="*/ 90 w 144"/>
                  <a:gd name="T39" fmla="*/ 236 h 238"/>
                  <a:gd name="T40" fmla="*/ 72 w 144"/>
                  <a:gd name="T41" fmla="*/ 238 h 238"/>
                  <a:gd name="T42" fmla="*/ 14 w 144"/>
                  <a:gd name="T43" fmla="*/ 234 h 238"/>
                  <a:gd name="T44" fmla="*/ 4 w 144"/>
                  <a:gd name="T45" fmla="*/ 220 h 238"/>
                  <a:gd name="T46" fmla="*/ 44 w 144"/>
                  <a:gd name="T47" fmla="*/ 226 h 238"/>
                  <a:gd name="T48" fmla="*/ 76 w 144"/>
                  <a:gd name="T49" fmla="*/ 226 h 238"/>
                  <a:gd name="T50" fmla="*/ 100 w 144"/>
                  <a:gd name="T51" fmla="*/ 222 h 238"/>
                  <a:gd name="T52" fmla="*/ 116 w 144"/>
                  <a:gd name="T53" fmla="*/ 212 h 238"/>
                  <a:gd name="T54" fmla="*/ 128 w 144"/>
                  <a:gd name="T55" fmla="*/ 194 h 238"/>
                  <a:gd name="T56" fmla="*/ 130 w 144"/>
                  <a:gd name="T57" fmla="*/ 170 h 238"/>
                  <a:gd name="T58" fmla="*/ 130 w 144"/>
                  <a:gd name="T59" fmla="*/ 158 h 238"/>
                  <a:gd name="T60" fmla="*/ 124 w 144"/>
                  <a:gd name="T61" fmla="*/ 142 h 238"/>
                  <a:gd name="T62" fmla="*/ 118 w 144"/>
                  <a:gd name="T63" fmla="*/ 136 h 238"/>
                  <a:gd name="T64" fmla="*/ 102 w 144"/>
                  <a:gd name="T65" fmla="*/ 128 h 238"/>
                  <a:gd name="T66" fmla="*/ 80 w 144"/>
                  <a:gd name="T67" fmla="*/ 122 h 238"/>
                  <a:gd name="T68" fmla="*/ 42 w 144"/>
                  <a:gd name="T69" fmla="*/ 116 h 238"/>
                  <a:gd name="T70" fmla="*/ 20 w 144"/>
                  <a:gd name="T71" fmla="*/ 106 h 238"/>
                  <a:gd name="T72" fmla="*/ 10 w 144"/>
                  <a:gd name="T73" fmla="*/ 98 h 238"/>
                  <a:gd name="T74" fmla="*/ 4 w 144"/>
                  <a:gd name="T75" fmla="*/ 88 h 238"/>
                  <a:gd name="T76" fmla="*/ 0 w 144"/>
                  <a:gd name="T77" fmla="*/ 58 h 238"/>
                  <a:gd name="T78" fmla="*/ 2 w 144"/>
                  <a:gd name="T79" fmla="*/ 44 h 238"/>
                  <a:gd name="T80" fmla="*/ 10 w 144"/>
                  <a:gd name="T81" fmla="*/ 22 h 238"/>
                  <a:gd name="T82" fmla="*/ 28 w 144"/>
                  <a:gd name="T83" fmla="*/ 8 h 238"/>
                  <a:gd name="T84" fmla="*/ 56 w 144"/>
                  <a:gd name="T85" fmla="*/ 0 h 238"/>
                  <a:gd name="T86" fmla="*/ 72 w 144"/>
                  <a:gd name="T87" fmla="*/ 0 h 238"/>
                  <a:gd name="T88" fmla="*/ 128 w 144"/>
                  <a:gd name="T89" fmla="*/ 4 h 238"/>
                  <a:gd name="T90" fmla="*/ 138 w 144"/>
                  <a:gd name="T91" fmla="*/ 16 h 238"/>
                  <a:gd name="T92" fmla="*/ 98 w 144"/>
                  <a:gd name="T93" fmla="*/ 12 h 238"/>
                  <a:gd name="T94" fmla="*/ 72 w 144"/>
                  <a:gd name="T95" fmla="*/ 1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4" h="238">
                    <a:moveTo>
                      <a:pt x="72" y="10"/>
                    </a:moveTo>
                    <a:lnTo>
                      <a:pt x="72" y="10"/>
                    </a:lnTo>
                    <a:lnTo>
                      <a:pt x="58" y="12"/>
                    </a:lnTo>
                    <a:lnTo>
                      <a:pt x="46" y="14"/>
                    </a:lnTo>
                    <a:lnTo>
                      <a:pt x="36" y="18"/>
                    </a:lnTo>
                    <a:lnTo>
                      <a:pt x="28" y="22"/>
                    </a:lnTo>
                    <a:lnTo>
                      <a:pt x="22" y="28"/>
                    </a:lnTo>
                    <a:lnTo>
                      <a:pt x="16" y="36"/>
                    </a:lnTo>
                    <a:lnTo>
                      <a:pt x="14" y="46"/>
                    </a:lnTo>
                    <a:lnTo>
                      <a:pt x="14" y="58"/>
                    </a:lnTo>
                    <a:lnTo>
                      <a:pt x="14" y="58"/>
                    </a:lnTo>
                    <a:lnTo>
                      <a:pt x="14" y="76"/>
                    </a:lnTo>
                    <a:lnTo>
                      <a:pt x="16" y="82"/>
                    </a:lnTo>
                    <a:lnTo>
                      <a:pt x="20" y="88"/>
                    </a:lnTo>
                    <a:lnTo>
                      <a:pt x="20" y="88"/>
                    </a:lnTo>
                    <a:lnTo>
                      <a:pt x="28" y="96"/>
                    </a:lnTo>
                    <a:lnTo>
                      <a:pt x="28" y="96"/>
                    </a:lnTo>
                    <a:lnTo>
                      <a:pt x="34" y="100"/>
                    </a:lnTo>
                    <a:lnTo>
                      <a:pt x="40" y="102"/>
                    </a:lnTo>
                    <a:lnTo>
                      <a:pt x="40" y="102"/>
                    </a:lnTo>
                    <a:lnTo>
                      <a:pt x="76" y="110"/>
                    </a:lnTo>
                    <a:lnTo>
                      <a:pt x="76" y="110"/>
                    </a:lnTo>
                    <a:lnTo>
                      <a:pt x="92" y="112"/>
                    </a:lnTo>
                    <a:lnTo>
                      <a:pt x="106" y="116"/>
                    </a:lnTo>
                    <a:lnTo>
                      <a:pt x="118" y="122"/>
                    </a:lnTo>
                    <a:lnTo>
                      <a:pt x="128" y="126"/>
                    </a:lnTo>
                    <a:lnTo>
                      <a:pt x="128" y="126"/>
                    </a:lnTo>
                    <a:lnTo>
                      <a:pt x="134" y="134"/>
                    </a:lnTo>
                    <a:lnTo>
                      <a:pt x="140" y="142"/>
                    </a:lnTo>
                    <a:lnTo>
                      <a:pt x="142" y="154"/>
                    </a:lnTo>
                    <a:lnTo>
                      <a:pt x="144" y="168"/>
                    </a:lnTo>
                    <a:lnTo>
                      <a:pt x="144" y="168"/>
                    </a:lnTo>
                    <a:lnTo>
                      <a:pt x="142" y="186"/>
                    </a:lnTo>
                    <a:lnTo>
                      <a:pt x="138" y="200"/>
                    </a:lnTo>
                    <a:lnTo>
                      <a:pt x="134" y="212"/>
                    </a:lnTo>
                    <a:lnTo>
                      <a:pt x="126" y="222"/>
                    </a:lnTo>
                    <a:lnTo>
                      <a:pt x="126" y="222"/>
                    </a:lnTo>
                    <a:lnTo>
                      <a:pt x="116" y="228"/>
                    </a:lnTo>
                    <a:lnTo>
                      <a:pt x="104" y="234"/>
                    </a:lnTo>
                    <a:lnTo>
                      <a:pt x="90" y="236"/>
                    </a:lnTo>
                    <a:lnTo>
                      <a:pt x="72" y="238"/>
                    </a:lnTo>
                    <a:lnTo>
                      <a:pt x="72" y="238"/>
                    </a:lnTo>
                    <a:lnTo>
                      <a:pt x="48" y="236"/>
                    </a:lnTo>
                    <a:lnTo>
                      <a:pt x="14" y="234"/>
                    </a:lnTo>
                    <a:lnTo>
                      <a:pt x="2" y="232"/>
                    </a:lnTo>
                    <a:lnTo>
                      <a:pt x="4" y="220"/>
                    </a:lnTo>
                    <a:lnTo>
                      <a:pt x="4" y="220"/>
                    </a:lnTo>
                    <a:lnTo>
                      <a:pt x="44" y="226"/>
                    </a:lnTo>
                    <a:lnTo>
                      <a:pt x="76" y="226"/>
                    </a:lnTo>
                    <a:lnTo>
                      <a:pt x="76" y="226"/>
                    </a:lnTo>
                    <a:lnTo>
                      <a:pt x="88" y="226"/>
                    </a:lnTo>
                    <a:lnTo>
                      <a:pt x="100" y="222"/>
                    </a:lnTo>
                    <a:lnTo>
                      <a:pt x="110" y="218"/>
                    </a:lnTo>
                    <a:lnTo>
                      <a:pt x="116" y="212"/>
                    </a:lnTo>
                    <a:lnTo>
                      <a:pt x="122" y="204"/>
                    </a:lnTo>
                    <a:lnTo>
                      <a:pt x="128" y="194"/>
                    </a:lnTo>
                    <a:lnTo>
                      <a:pt x="130" y="182"/>
                    </a:lnTo>
                    <a:lnTo>
                      <a:pt x="130" y="170"/>
                    </a:lnTo>
                    <a:lnTo>
                      <a:pt x="130" y="170"/>
                    </a:lnTo>
                    <a:lnTo>
                      <a:pt x="130" y="158"/>
                    </a:lnTo>
                    <a:lnTo>
                      <a:pt x="128" y="148"/>
                    </a:lnTo>
                    <a:lnTo>
                      <a:pt x="124" y="142"/>
                    </a:lnTo>
                    <a:lnTo>
                      <a:pt x="118" y="136"/>
                    </a:lnTo>
                    <a:lnTo>
                      <a:pt x="118" y="136"/>
                    </a:lnTo>
                    <a:lnTo>
                      <a:pt x="110" y="132"/>
                    </a:lnTo>
                    <a:lnTo>
                      <a:pt x="102" y="128"/>
                    </a:lnTo>
                    <a:lnTo>
                      <a:pt x="80" y="122"/>
                    </a:lnTo>
                    <a:lnTo>
                      <a:pt x="80" y="122"/>
                    </a:lnTo>
                    <a:lnTo>
                      <a:pt x="42" y="116"/>
                    </a:lnTo>
                    <a:lnTo>
                      <a:pt x="42" y="116"/>
                    </a:lnTo>
                    <a:lnTo>
                      <a:pt x="30" y="112"/>
                    </a:lnTo>
                    <a:lnTo>
                      <a:pt x="20" y="106"/>
                    </a:lnTo>
                    <a:lnTo>
                      <a:pt x="20" y="106"/>
                    </a:lnTo>
                    <a:lnTo>
                      <a:pt x="10" y="98"/>
                    </a:lnTo>
                    <a:lnTo>
                      <a:pt x="4" y="88"/>
                    </a:lnTo>
                    <a:lnTo>
                      <a:pt x="4" y="88"/>
                    </a:lnTo>
                    <a:lnTo>
                      <a:pt x="2" y="74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2" y="44"/>
                    </a:lnTo>
                    <a:lnTo>
                      <a:pt x="4" y="32"/>
                    </a:lnTo>
                    <a:lnTo>
                      <a:pt x="10" y="22"/>
                    </a:lnTo>
                    <a:lnTo>
                      <a:pt x="18" y="14"/>
                    </a:lnTo>
                    <a:lnTo>
                      <a:pt x="28" y="8"/>
                    </a:lnTo>
                    <a:lnTo>
                      <a:pt x="40" y="2"/>
                    </a:lnTo>
                    <a:lnTo>
                      <a:pt x="56" y="0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98" y="0"/>
                    </a:lnTo>
                    <a:lnTo>
                      <a:pt x="128" y="4"/>
                    </a:lnTo>
                    <a:lnTo>
                      <a:pt x="138" y="4"/>
                    </a:lnTo>
                    <a:lnTo>
                      <a:pt x="138" y="16"/>
                    </a:lnTo>
                    <a:lnTo>
                      <a:pt x="138" y="16"/>
                    </a:lnTo>
                    <a:lnTo>
                      <a:pt x="98" y="12"/>
                    </a:lnTo>
                    <a:lnTo>
                      <a:pt x="72" y="10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4" name="Freeform 430"/>
              <p:cNvSpPr>
                <a:spLocks/>
              </p:cNvSpPr>
              <p:nvPr/>
            </p:nvSpPr>
            <p:spPr bwMode="auto">
              <a:xfrm>
                <a:off x="7454900" y="396875"/>
                <a:ext cx="263525" cy="371475"/>
              </a:xfrm>
              <a:custGeom>
                <a:avLst/>
                <a:gdLst>
                  <a:gd name="T0" fmla="*/ 0 w 166"/>
                  <a:gd name="T1" fmla="*/ 12 h 234"/>
                  <a:gd name="T2" fmla="*/ 0 w 166"/>
                  <a:gd name="T3" fmla="*/ 0 h 234"/>
                  <a:gd name="T4" fmla="*/ 166 w 166"/>
                  <a:gd name="T5" fmla="*/ 0 h 234"/>
                  <a:gd name="T6" fmla="*/ 166 w 166"/>
                  <a:gd name="T7" fmla="*/ 12 h 234"/>
                  <a:gd name="T8" fmla="*/ 90 w 166"/>
                  <a:gd name="T9" fmla="*/ 12 h 234"/>
                  <a:gd name="T10" fmla="*/ 90 w 166"/>
                  <a:gd name="T11" fmla="*/ 234 h 234"/>
                  <a:gd name="T12" fmla="*/ 78 w 166"/>
                  <a:gd name="T13" fmla="*/ 234 h 234"/>
                  <a:gd name="T14" fmla="*/ 78 w 166"/>
                  <a:gd name="T15" fmla="*/ 12 h 234"/>
                  <a:gd name="T16" fmla="*/ 0 w 166"/>
                  <a:gd name="T17" fmla="*/ 12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6" h="234">
                    <a:moveTo>
                      <a:pt x="0" y="12"/>
                    </a:moveTo>
                    <a:lnTo>
                      <a:pt x="0" y="0"/>
                    </a:lnTo>
                    <a:lnTo>
                      <a:pt x="166" y="0"/>
                    </a:lnTo>
                    <a:lnTo>
                      <a:pt x="166" y="12"/>
                    </a:lnTo>
                    <a:lnTo>
                      <a:pt x="90" y="12"/>
                    </a:lnTo>
                    <a:lnTo>
                      <a:pt x="90" y="234"/>
                    </a:lnTo>
                    <a:lnTo>
                      <a:pt x="78" y="234"/>
                    </a:lnTo>
                    <a:lnTo>
                      <a:pt x="78" y="1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5" name="Freeform 431"/>
              <p:cNvSpPr>
                <a:spLocks noEditPoints="1"/>
              </p:cNvSpPr>
              <p:nvPr/>
            </p:nvSpPr>
            <p:spPr bwMode="auto">
              <a:xfrm>
                <a:off x="7712075" y="292100"/>
                <a:ext cx="282575" cy="476250"/>
              </a:xfrm>
              <a:custGeom>
                <a:avLst/>
                <a:gdLst>
                  <a:gd name="T0" fmla="*/ 0 w 178"/>
                  <a:gd name="T1" fmla="*/ 300 h 300"/>
                  <a:gd name="T2" fmla="*/ 72 w 178"/>
                  <a:gd name="T3" fmla="*/ 66 h 300"/>
                  <a:gd name="T4" fmla="*/ 106 w 178"/>
                  <a:gd name="T5" fmla="*/ 66 h 300"/>
                  <a:gd name="T6" fmla="*/ 178 w 178"/>
                  <a:gd name="T7" fmla="*/ 300 h 300"/>
                  <a:gd name="T8" fmla="*/ 166 w 178"/>
                  <a:gd name="T9" fmla="*/ 300 h 300"/>
                  <a:gd name="T10" fmla="*/ 144 w 178"/>
                  <a:gd name="T11" fmla="*/ 228 h 300"/>
                  <a:gd name="T12" fmla="*/ 34 w 178"/>
                  <a:gd name="T13" fmla="*/ 228 h 300"/>
                  <a:gd name="T14" fmla="*/ 12 w 178"/>
                  <a:gd name="T15" fmla="*/ 300 h 300"/>
                  <a:gd name="T16" fmla="*/ 0 w 178"/>
                  <a:gd name="T17" fmla="*/ 300 h 300"/>
                  <a:gd name="T18" fmla="*/ 80 w 178"/>
                  <a:gd name="T19" fmla="*/ 78 h 300"/>
                  <a:gd name="T20" fmla="*/ 38 w 178"/>
                  <a:gd name="T21" fmla="*/ 216 h 300"/>
                  <a:gd name="T22" fmla="*/ 140 w 178"/>
                  <a:gd name="T23" fmla="*/ 216 h 300"/>
                  <a:gd name="T24" fmla="*/ 98 w 178"/>
                  <a:gd name="T25" fmla="*/ 78 h 300"/>
                  <a:gd name="T26" fmla="*/ 80 w 178"/>
                  <a:gd name="T27" fmla="*/ 78 h 300"/>
                  <a:gd name="T28" fmla="*/ 50 w 178"/>
                  <a:gd name="T29" fmla="*/ 22 h 300"/>
                  <a:gd name="T30" fmla="*/ 50 w 178"/>
                  <a:gd name="T31" fmla="*/ 0 h 300"/>
                  <a:gd name="T32" fmla="*/ 62 w 178"/>
                  <a:gd name="T33" fmla="*/ 0 h 300"/>
                  <a:gd name="T34" fmla="*/ 62 w 178"/>
                  <a:gd name="T35" fmla="*/ 22 h 300"/>
                  <a:gd name="T36" fmla="*/ 50 w 178"/>
                  <a:gd name="T37" fmla="*/ 22 h 300"/>
                  <a:gd name="T38" fmla="*/ 116 w 178"/>
                  <a:gd name="T39" fmla="*/ 22 h 300"/>
                  <a:gd name="T40" fmla="*/ 116 w 178"/>
                  <a:gd name="T41" fmla="*/ 0 h 300"/>
                  <a:gd name="T42" fmla="*/ 128 w 178"/>
                  <a:gd name="T43" fmla="*/ 0 h 300"/>
                  <a:gd name="T44" fmla="*/ 128 w 178"/>
                  <a:gd name="T45" fmla="*/ 22 h 300"/>
                  <a:gd name="T46" fmla="*/ 116 w 178"/>
                  <a:gd name="T47" fmla="*/ 22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78" h="300">
                    <a:moveTo>
                      <a:pt x="0" y="300"/>
                    </a:moveTo>
                    <a:lnTo>
                      <a:pt x="72" y="66"/>
                    </a:lnTo>
                    <a:lnTo>
                      <a:pt x="106" y="66"/>
                    </a:lnTo>
                    <a:lnTo>
                      <a:pt x="178" y="300"/>
                    </a:lnTo>
                    <a:lnTo>
                      <a:pt x="166" y="300"/>
                    </a:lnTo>
                    <a:lnTo>
                      <a:pt x="144" y="228"/>
                    </a:lnTo>
                    <a:lnTo>
                      <a:pt x="34" y="228"/>
                    </a:lnTo>
                    <a:lnTo>
                      <a:pt x="12" y="300"/>
                    </a:lnTo>
                    <a:lnTo>
                      <a:pt x="0" y="300"/>
                    </a:lnTo>
                    <a:close/>
                    <a:moveTo>
                      <a:pt x="80" y="78"/>
                    </a:moveTo>
                    <a:lnTo>
                      <a:pt x="38" y="216"/>
                    </a:lnTo>
                    <a:lnTo>
                      <a:pt x="140" y="216"/>
                    </a:lnTo>
                    <a:lnTo>
                      <a:pt x="98" y="78"/>
                    </a:lnTo>
                    <a:lnTo>
                      <a:pt x="80" y="78"/>
                    </a:lnTo>
                    <a:close/>
                    <a:moveTo>
                      <a:pt x="50" y="22"/>
                    </a:moveTo>
                    <a:lnTo>
                      <a:pt x="50" y="0"/>
                    </a:lnTo>
                    <a:lnTo>
                      <a:pt x="62" y="0"/>
                    </a:lnTo>
                    <a:lnTo>
                      <a:pt x="62" y="22"/>
                    </a:lnTo>
                    <a:lnTo>
                      <a:pt x="50" y="22"/>
                    </a:lnTo>
                    <a:close/>
                    <a:moveTo>
                      <a:pt x="116" y="22"/>
                    </a:moveTo>
                    <a:lnTo>
                      <a:pt x="116" y="0"/>
                    </a:lnTo>
                    <a:lnTo>
                      <a:pt x="128" y="0"/>
                    </a:lnTo>
                    <a:lnTo>
                      <a:pt x="128" y="22"/>
                    </a:lnTo>
                    <a:lnTo>
                      <a:pt x="116" y="22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6" name="Freeform 432"/>
              <p:cNvSpPr>
                <a:spLocks/>
              </p:cNvSpPr>
              <p:nvPr/>
            </p:nvSpPr>
            <p:spPr bwMode="auto">
              <a:xfrm>
                <a:off x="6597650" y="854075"/>
                <a:ext cx="269875" cy="371475"/>
              </a:xfrm>
              <a:custGeom>
                <a:avLst/>
                <a:gdLst>
                  <a:gd name="T0" fmla="*/ 158 w 170"/>
                  <a:gd name="T1" fmla="*/ 0 h 234"/>
                  <a:gd name="T2" fmla="*/ 170 w 170"/>
                  <a:gd name="T3" fmla="*/ 0 h 234"/>
                  <a:gd name="T4" fmla="*/ 104 w 170"/>
                  <a:gd name="T5" fmla="*/ 234 h 234"/>
                  <a:gd name="T6" fmla="*/ 66 w 170"/>
                  <a:gd name="T7" fmla="*/ 234 h 234"/>
                  <a:gd name="T8" fmla="*/ 0 w 170"/>
                  <a:gd name="T9" fmla="*/ 0 h 234"/>
                  <a:gd name="T10" fmla="*/ 12 w 170"/>
                  <a:gd name="T11" fmla="*/ 0 h 234"/>
                  <a:gd name="T12" fmla="*/ 74 w 170"/>
                  <a:gd name="T13" fmla="*/ 222 h 234"/>
                  <a:gd name="T14" fmla="*/ 96 w 170"/>
                  <a:gd name="T15" fmla="*/ 222 h 234"/>
                  <a:gd name="T16" fmla="*/ 158 w 170"/>
                  <a:gd name="T17" fmla="*/ 0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0" h="234">
                    <a:moveTo>
                      <a:pt x="158" y="0"/>
                    </a:moveTo>
                    <a:lnTo>
                      <a:pt x="170" y="0"/>
                    </a:lnTo>
                    <a:lnTo>
                      <a:pt x="104" y="234"/>
                    </a:lnTo>
                    <a:lnTo>
                      <a:pt x="66" y="23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74" y="222"/>
                    </a:lnTo>
                    <a:lnTo>
                      <a:pt x="96" y="222"/>
                    </a:lnTo>
                    <a:lnTo>
                      <a:pt x="158" y="0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7" name="Freeform 433"/>
              <p:cNvSpPr>
                <a:spLocks/>
              </p:cNvSpPr>
              <p:nvPr/>
            </p:nvSpPr>
            <p:spPr bwMode="auto">
              <a:xfrm>
                <a:off x="6889750" y="854075"/>
                <a:ext cx="260350" cy="371475"/>
              </a:xfrm>
              <a:custGeom>
                <a:avLst/>
                <a:gdLst>
                  <a:gd name="T0" fmla="*/ 88 w 164"/>
                  <a:gd name="T1" fmla="*/ 234 h 234"/>
                  <a:gd name="T2" fmla="*/ 76 w 164"/>
                  <a:gd name="T3" fmla="*/ 234 h 234"/>
                  <a:gd name="T4" fmla="*/ 76 w 164"/>
                  <a:gd name="T5" fmla="*/ 134 h 234"/>
                  <a:gd name="T6" fmla="*/ 0 w 164"/>
                  <a:gd name="T7" fmla="*/ 0 h 234"/>
                  <a:gd name="T8" fmla="*/ 14 w 164"/>
                  <a:gd name="T9" fmla="*/ 0 h 234"/>
                  <a:gd name="T10" fmla="*/ 82 w 164"/>
                  <a:gd name="T11" fmla="*/ 120 h 234"/>
                  <a:gd name="T12" fmla="*/ 150 w 164"/>
                  <a:gd name="T13" fmla="*/ 0 h 234"/>
                  <a:gd name="T14" fmla="*/ 164 w 164"/>
                  <a:gd name="T15" fmla="*/ 0 h 234"/>
                  <a:gd name="T16" fmla="*/ 88 w 164"/>
                  <a:gd name="T17" fmla="*/ 134 h 234"/>
                  <a:gd name="T18" fmla="*/ 88 w 164"/>
                  <a:gd name="T19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4" h="234">
                    <a:moveTo>
                      <a:pt x="88" y="234"/>
                    </a:moveTo>
                    <a:lnTo>
                      <a:pt x="76" y="234"/>
                    </a:lnTo>
                    <a:lnTo>
                      <a:pt x="76" y="13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82" y="120"/>
                    </a:lnTo>
                    <a:lnTo>
                      <a:pt x="150" y="0"/>
                    </a:lnTo>
                    <a:lnTo>
                      <a:pt x="164" y="0"/>
                    </a:lnTo>
                    <a:lnTo>
                      <a:pt x="88" y="134"/>
                    </a:lnTo>
                    <a:lnTo>
                      <a:pt x="88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8" name="Freeform 434"/>
              <p:cNvSpPr>
                <a:spLocks/>
              </p:cNvSpPr>
              <p:nvPr/>
            </p:nvSpPr>
            <p:spPr bwMode="auto">
              <a:xfrm>
                <a:off x="7169150" y="854075"/>
                <a:ext cx="257175" cy="371475"/>
              </a:xfrm>
              <a:custGeom>
                <a:avLst/>
                <a:gdLst>
                  <a:gd name="T0" fmla="*/ 88 w 162"/>
                  <a:gd name="T1" fmla="*/ 234 h 234"/>
                  <a:gd name="T2" fmla="*/ 76 w 162"/>
                  <a:gd name="T3" fmla="*/ 234 h 234"/>
                  <a:gd name="T4" fmla="*/ 76 w 162"/>
                  <a:gd name="T5" fmla="*/ 134 h 234"/>
                  <a:gd name="T6" fmla="*/ 0 w 162"/>
                  <a:gd name="T7" fmla="*/ 0 h 234"/>
                  <a:gd name="T8" fmla="*/ 14 w 162"/>
                  <a:gd name="T9" fmla="*/ 0 h 234"/>
                  <a:gd name="T10" fmla="*/ 82 w 162"/>
                  <a:gd name="T11" fmla="*/ 120 h 234"/>
                  <a:gd name="T12" fmla="*/ 150 w 162"/>
                  <a:gd name="T13" fmla="*/ 0 h 234"/>
                  <a:gd name="T14" fmla="*/ 162 w 162"/>
                  <a:gd name="T15" fmla="*/ 0 h 234"/>
                  <a:gd name="T16" fmla="*/ 88 w 162"/>
                  <a:gd name="T17" fmla="*/ 134 h 234"/>
                  <a:gd name="T18" fmla="*/ 88 w 162"/>
                  <a:gd name="T19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2" h="234">
                    <a:moveTo>
                      <a:pt x="88" y="234"/>
                    </a:moveTo>
                    <a:lnTo>
                      <a:pt x="76" y="234"/>
                    </a:lnTo>
                    <a:lnTo>
                      <a:pt x="76" y="13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82" y="120"/>
                    </a:lnTo>
                    <a:lnTo>
                      <a:pt x="150" y="0"/>
                    </a:lnTo>
                    <a:lnTo>
                      <a:pt x="162" y="0"/>
                    </a:lnTo>
                    <a:lnTo>
                      <a:pt x="88" y="134"/>
                    </a:lnTo>
                    <a:lnTo>
                      <a:pt x="88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9" name="Freeform 435"/>
              <p:cNvSpPr>
                <a:spLocks/>
              </p:cNvSpPr>
              <p:nvPr/>
            </p:nvSpPr>
            <p:spPr bwMode="auto">
              <a:xfrm>
                <a:off x="7458075" y="850900"/>
                <a:ext cx="225425" cy="377825"/>
              </a:xfrm>
              <a:custGeom>
                <a:avLst/>
                <a:gdLst>
                  <a:gd name="T0" fmla="*/ 72 w 142"/>
                  <a:gd name="T1" fmla="*/ 10 h 238"/>
                  <a:gd name="T2" fmla="*/ 46 w 142"/>
                  <a:gd name="T3" fmla="*/ 14 h 238"/>
                  <a:gd name="T4" fmla="*/ 26 w 142"/>
                  <a:gd name="T5" fmla="*/ 22 h 238"/>
                  <a:gd name="T6" fmla="*/ 16 w 142"/>
                  <a:gd name="T7" fmla="*/ 36 h 238"/>
                  <a:gd name="T8" fmla="*/ 12 w 142"/>
                  <a:gd name="T9" fmla="*/ 58 h 238"/>
                  <a:gd name="T10" fmla="*/ 14 w 142"/>
                  <a:gd name="T11" fmla="*/ 76 h 238"/>
                  <a:gd name="T12" fmla="*/ 18 w 142"/>
                  <a:gd name="T13" fmla="*/ 88 h 238"/>
                  <a:gd name="T14" fmla="*/ 28 w 142"/>
                  <a:gd name="T15" fmla="*/ 96 h 238"/>
                  <a:gd name="T16" fmla="*/ 32 w 142"/>
                  <a:gd name="T17" fmla="*/ 100 h 238"/>
                  <a:gd name="T18" fmla="*/ 40 w 142"/>
                  <a:gd name="T19" fmla="*/ 102 h 238"/>
                  <a:gd name="T20" fmla="*/ 74 w 142"/>
                  <a:gd name="T21" fmla="*/ 110 h 238"/>
                  <a:gd name="T22" fmla="*/ 106 w 142"/>
                  <a:gd name="T23" fmla="*/ 116 h 238"/>
                  <a:gd name="T24" fmla="*/ 126 w 142"/>
                  <a:gd name="T25" fmla="*/ 126 h 238"/>
                  <a:gd name="T26" fmla="*/ 134 w 142"/>
                  <a:gd name="T27" fmla="*/ 134 h 238"/>
                  <a:gd name="T28" fmla="*/ 142 w 142"/>
                  <a:gd name="T29" fmla="*/ 154 h 238"/>
                  <a:gd name="T30" fmla="*/ 142 w 142"/>
                  <a:gd name="T31" fmla="*/ 168 h 238"/>
                  <a:gd name="T32" fmla="*/ 138 w 142"/>
                  <a:gd name="T33" fmla="*/ 200 h 238"/>
                  <a:gd name="T34" fmla="*/ 124 w 142"/>
                  <a:gd name="T35" fmla="*/ 222 h 238"/>
                  <a:gd name="T36" fmla="*/ 114 w 142"/>
                  <a:gd name="T37" fmla="*/ 228 h 238"/>
                  <a:gd name="T38" fmla="*/ 88 w 142"/>
                  <a:gd name="T39" fmla="*/ 236 h 238"/>
                  <a:gd name="T40" fmla="*/ 72 w 142"/>
                  <a:gd name="T41" fmla="*/ 238 h 238"/>
                  <a:gd name="T42" fmla="*/ 12 w 142"/>
                  <a:gd name="T43" fmla="*/ 234 h 238"/>
                  <a:gd name="T44" fmla="*/ 2 w 142"/>
                  <a:gd name="T45" fmla="*/ 220 h 238"/>
                  <a:gd name="T46" fmla="*/ 42 w 142"/>
                  <a:gd name="T47" fmla="*/ 226 h 238"/>
                  <a:gd name="T48" fmla="*/ 74 w 142"/>
                  <a:gd name="T49" fmla="*/ 226 h 238"/>
                  <a:gd name="T50" fmla="*/ 98 w 142"/>
                  <a:gd name="T51" fmla="*/ 222 h 238"/>
                  <a:gd name="T52" fmla="*/ 116 w 142"/>
                  <a:gd name="T53" fmla="*/ 212 h 238"/>
                  <a:gd name="T54" fmla="*/ 126 w 142"/>
                  <a:gd name="T55" fmla="*/ 194 h 238"/>
                  <a:gd name="T56" fmla="*/ 130 w 142"/>
                  <a:gd name="T57" fmla="*/ 170 h 238"/>
                  <a:gd name="T58" fmla="*/ 128 w 142"/>
                  <a:gd name="T59" fmla="*/ 158 h 238"/>
                  <a:gd name="T60" fmla="*/ 122 w 142"/>
                  <a:gd name="T61" fmla="*/ 142 h 238"/>
                  <a:gd name="T62" fmla="*/ 116 w 142"/>
                  <a:gd name="T63" fmla="*/ 136 h 238"/>
                  <a:gd name="T64" fmla="*/ 100 w 142"/>
                  <a:gd name="T65" fmla="*/ 128 h 238"/>
                  <a:gd name="T66" fmla="*/ 78 w 142"/>
                  <a:gd name="T67" fmla="*/ 122 h 238"/>
                  <a:gd name="T68" fmla="*/ 40 w 142"/>
                  <a:gd name="T69" fmla="*/ 116 h 238"/>
                  <a:gd name="T70" fmla="*/ 18 w 142"/>
                  <a:gd name="T71" fmla="*/ 106 h 238"/>
                  <a:gd name="T72" fmla="*/ 10 w 142"/>
                  <a:gd name="T73" fmla="*/ 98 h 238"/>
                  <a:gd name="T74" fmla="*/ 4 w 142"/>
                  <a:gd name="T75" fmla="*/ 88 h 238"/>
                  <a:gd name="T76" fmla="*/ 0 w 142"/>
                  <a:gd name="T77" fmla="*/ 58 h 238"/>
                  <a:gd name="T78" fmla="*/ 0 w 142"/>
                  <a:gd name="T79" fmla="*/ 44 h 238"/>
                  <a:gd name="T80" fmla="*/ 10 w 142"/>
                  <a:gd name="T81" fmla="*/ 22 h 238"/>
                  <a:gd name="T82" fmla="*/ 28 w 142"/>
                  <a:gd name="T83" fmla="*/ 8 h 238"/>
                  <a:gd name="T84" fmla="*/ 54 w 142"/>
                  <a:gd name="T85" fmla="*/ 0 h 238"/>
                  <a:gd name="T86" fmla="*/ 72 w 142"/>
                  <a:gd name="T87" fmla="*/ 0 h 238"/>
                  <a:gd name="T88" fmla="*/ 126 w 142"/>
                  <a:gd name="T89" fmla="*/ 4 h 238"/>
                  <a:gd name="T90" fmla="*/ 136 w 142"/>
                  <a:gd name="T91" fmla="*/ 16 h 238"/>
                  <a:gd name="T92" fmla="*/ 96 w 142"/>
                  <a:gd name="T93" fmla="*/ 12 h 238"/>
                  <a:gd name="T94" fmla="*/ 72 w 142"/>
                  <a:gd name="T95" fmla="*/ 1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2" h="238">
                    <a:moveTo>
                      <a:pt x="72" y="10"/>
                    </a:moveTo>
                    <a:lnTo>
                      <a:pt x="72" y="10"/>
                    </a:lnTo>
                    <a:lnTo>
                      <a:pt x="58" y="12"/>
                    </a:lnTo>
                    <a:lnTo>
                      <a:pt x="46" y="14"/>
                    </a:lnTo>
                    <a:lnTo>
                      <a:pt x="36" y="18"/>
                    </a:lnTo>
                    <a:lnTo>
                      <a:pt x="26" y="22"/>
                    </a:lnTo>
                    <a:lnTo>
                      <a:pt x="20" y="28"/>
                    </a:lnTo>
                    <a:lnTo>
                      <a:pt x="16" y="36"/>
                    </a:lnTo>
                    <a:lnTo>
                      <a:pt x="12" y="46"/>
                    </a:lnTo>
                    <a:lnTo>
                      <a:pt x="12" y="58"/>
                    </a:lnTo>
                    <a:lnTo>
                      <a:pt x="12" y="58"/>
                    </a:lnTo>
                    <a:lnTo>
                      <a:pt x="14" y="76"/>
                    </a:lnTo>
                    <a:lnTo>
                      <a:pt x="16" y="82"/>
                    </a:lnTo>
                    <a:lnTo>
                      <a:pt x="18" y="88"/>
                    </a:lnTo>
                    <a:lnTo>
                      <a:pt x="18" y="88"/>
                    </a:lnTo>
                    <a:lnTo>
                      <a:pt x="28" y="96"/>
                    </a:lnTo>
                    <a:lnTo>
                      <a:pt x="28" y="96"/>
                    </a:lnTo>
                    <a:lnTo>
                      <a:pt x="32" y="100"/>
                    </a:lnTo>
                    <a:lnTo>
                      <a:pt x="40" y="102"/>
                    </a:lnTo>
                    <a:lnTo>
                      <a:pt x="40" y="102"/>
                    </a:lnTo>
                    <a:lnTo>
                      <a:pt x="74" y="110"/>
                    </a:lnTo>
                    <a:lnTo>
                      <a:pt x="74" y="110"/>
                    </a:lnTo>
                    <a:lnTo>
                      <a:pt x="92" y="112"/>
                    </a:lnTo>
                    <a:lnTo>
                      <a:pt x="106" y="116"/>
                    </a:lnTo>
                    <a:lnTo>
                      <a:pt x="118" y="122"/>
                    </a:lnTo>
                    <a:lnTo>
                      <a:pt x="126" y="126"/>
                    </a:lnTo>
                    <a:lnTo>
                      <a:pt x="126" y="126"/>
                    </a:lnTo>
                    <a:lnTo>
                      <a:pt x="134" y="134"/>
                    </a:lnTo>
                    <a:lnTo>
                      <a:pt x="138" y="142"/>
                    </a:lnTo>
                    <a:lnTo>
                      <a:pt x="142" y="154"/>
                    </a:lnTo>
                    <a:lnTo>
                      <a:pt x="142" y="168"/>
                    </a:lnTo>
                    <a:lnTo>
                      <a:pt x="142" y="168"/>
                    </a:lnTo>
                    <a:lnTo>
                      <a:pt x="142" y="186"/>
                    </a:lnTo>
                    <a:lnTo>
                      <a:pt x="138" y="200"/>
                    </a:lnTo>
                    <a:lnTo>
                      <a:pt x="132" y="212"/>
                    </a:lnTo>
                    <a:lnTo>
                      <a:pt x="124" y="222"/>
                    </a:lnTo>
                    <a:lnTo>
                      <a:pt x="124" y="222"/>
                    </a:lnTo>
                    <a:lnTo>
                      <a:pt x="114" y="228"/>
                    </a:lnTo>
                    <a:lnTo>
                      <a:pt x="102" y="234"/>
                    </a:lnTo>
                    <a:lnTo>
                      <a:pt x="88" y="236"/>
                    </a:lnTo>
                    <a:lnTo>
                      <a:pt x="72" y="238"/>
                    </a:lnTo>
                    <a:lnTo>
                      <a:pt x="72" y="238"/>
                    </a:lnTo>
                    <a:lnTo>
                      <a:pt x="46" y="236"/>
                    </a:lnTo>
                    <a:lnTo>
                      <a:pt x="12" y="234"/>
                    </a:lnTo>
                    <a:lnTo>
                      <a:pt x="0" y="232"/>
                    </a:lnTo>
                    <a:lnTo>
                      <a:pt x="2" y="220"/>
                    </a:lnTo>
                    <a:lnTo>
                      <a:pt x="2" y="220"/>
                    </a:lnTo>
                    <a:lnTo>
                      <a:pt x="42" y="226"/>
                    </a:lnTo>
                    <a:lnTo>
                      <a:pt x="74" y="226"/>
                    </a:lnTo>
                    <a:lnTo>
                      <a:pt x="74" y="226"/>
                    </a:lnTo>
                    <a:lnTo>
                      <a:pt x="88" y="226"/>
                    </a:lnTo>
                    <a:lnTo>
                      <a:pt x="98" y="222"/>
                    </a:lnTo>
                    <a:lnTo>
                      <a:pt x="108" y="218"/>
                    </a:lnTo>
                    <a:lnTo>
                      <a:pt x="116" y="212"/>
                    </a:lnTo>
                    <a:lnTo>
                      <a:pt x="122" y="204"/>
                    </a:lnTo>
                    <a:lnTo>
                      <a:pt x="126" y="194"/>
                    </a:lnTo>
                    <a:lnTo>
                      <a:pt x="128" y="182"/>
                    </a:lnTo>
                    <a:lnTo>
                      <a:pt x="130" y="170"/>
                    </a:lnTo>
                    <a:lnTo>
                      <a:pt x="130" y="170"/>
                    </a:lnTo>
                    <a:lnTo>
                      <a:pt x="128" y="158"/>
                    </a:lnTo>
                    <a:lnTo>
                      <a:pt x="126" y="148"/>
                    </a:lnTo>
                    <a:lnTo>
                      <a:pt x="122" y="142"/>
                    </a:lnTo>
                    <a:lnTo>
                      <a:pt x="116" y="136"/>
                    </a:lnTo>
                    <a:lnTo>
                      <a:pt x="116" y="136"/>
                    </a:lnTo>
                    <a:lnTo>
                      <a:pt x="110" y="132"/>
                    </a:lnTo>
                    <a:lnTo>
                      <a:pt x="100" y="128"/>
                    </a:lnTo>
                    <a:lnTo>
                      <a:pt x="78" y="122"/>
                    </a:lnTo>
                    <a:lnTo>
                      <a:pt x="78" y="122"/>
                    </a:lnTo>
                    <a:lnTo>
                      <a:pt x="40" y="116"/>
                    </a:lnTo>
                    <a:lnTo>
                      <a:pt x="40" y="116"/>
                    </a:lnTo>
                    <a:lnTo>
                      <a:pt x="30" y="112"/>
                    </a:lnTo>
                    <a:lnTo>
                      <a:pt x="18" y="106"/>
                    </a:lnTo>
                    <a:lnTo>
                      <a:pt x="18" y="106"/>
                    </a:lnTo>
                    <a:lnTo>
                      <a:pt x="10" y="98"/>
                    </a:lnTo>
                    <a:lnTo>
                      <a:pt x="4" y="88"/>
                    </a:lnTo>
                    <a:lnTo>
                      <a:pt x="4" y="88"/>
                    </a:lnTo>
                    <a:lnTo>
                      <a:pt x="0" y="74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0" y="44"/>
                    </a:lnTo>
                    <a:lnTo>
                      <a:pt x="4" y="32"/>
                    </a:lnTo>
                    <a:lnTo>
                      <a:pt x="10" y="22"/>
                    </a:lnTo>
                    <a:lnTo>
                      <a:pt x="18" y="14"/>
                    </a:lnTo>
                    <a:lnTo>
                      <a:pt x="28" y="8"/>
                    </a:lnTo>
                    <a:lnTo>
                      <a:pt x="40" y="2"/>
                    </a:lnTo>
                    <a:lnTo>
                      <a:pt x="54" y="0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96" y="0"/>
                    </a:lnTo>
                    <a:lnTo>
                      <a:pt x="126" y="4"/>
                    </a:lnTo>
                    <a:lnTo>
                      <a:pt x="138" y="4"/>
                    </a:lnTo>
                    <a:lnTo>
                      <a:pt x="136" y="16"/>
                    </a:lnTo>
                    <a:lnTo>
                      <a:pt x="136" y="16"/>
                    </a:lnTo>
                    <a:lnTo>
                      <a:pt x="96" y="12"/>
                    </a:lnTo>
                    <a:lnTo>
                      <a:pt x="72" y="10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0" name="Freeform 436"/>
              <p:cNvSpPr>
                <a:spLocks noEditPoints="1"/>
              </p:cNvSpPr>
              <p:nvPr/>
            </p:nvSpPr>
            <p:spPr bwMode="auto">
              <a:xfrm>
                <a:off x="6629400" y="1311275"/>
                <a:ext cx="244475" cy="371475"/>
              </a:xfrm>
              <a:custGeom>
                <a:avLst/>
                <a:gdLst>
                  <a:gd name="T0" fmla="*/ 86 w 154"/>
                  <a:gd name="T1" fmla="*/ 148 h 234"/>
                  <a:gd name="T2" fmla="*/ 12 w 154"/>
                  <a:gd name="T3" fmla="*/ 148 h 234"/>
                  <a:gd name="T4" fmla="*/ 12 w 154"/>
                  <a:gd name="T5" fmla="*/ 234 h 234"/>
                  <a:gd name="T6" fmla="*/ 0 w 154"/>
                  <a:gd name="T7" fmla="*/ 234 h 234"/>
                  <a:gd name="T8" fmla="*/ 0 w 154"/>
                  <a:gd name="T9" fmla="*/ 0 h 234"/>
                  <a:gd name="T10" fmla="*/ 86 w 154"/>
                  <a:gd name="T11" fmla="*/ 0 h 234"/>
                  <a:gd name="T12" fmla="*/ 86 w 154"/>
                  <a:gd name="T13" fmla="*/ 0 h 234"/>
                  <a:gd name="T14" fmla="*/ 102 w 154"/>
                  <a:gd name="T15" fmla="*/ 2 h 234"/>
                  <a:gd name="T16" fmla="*/ 116 w 154"/>
                  <a:gd name="T17" fmla="*/ 6 h 234"/>
                  <a:gd name="T18" fmla="*/ 128 w 154"/>
                  <a:gd name="T19" fmla="*/ 10 h 234"/>
                  <a:gd name="T20" fmla="*/ 138 w 154"/>
                  <a:gd name="T21" fmla="*/ 18 h 234"/>
                  <a:gd name="T22" fmla="*/ 138 w 154"/>
                  <a:gd name="T23" fmla="*/ 18 h 234"/>
                  <a:gd name="T24" fmla="*/ 146 w 154"/>
                  <a:gd name="T25" fmla="*/ 28 h 234"/>
                  <a:gd name="T26" fmla="*/ 150 w 154"/>
                  <a:gd name="T27" fmla="*/ 40 h 234"/>
                  <a:gd name="T28" fmla="*/ 154 w 154"/>
                  <a:gd name="T29" fmla="*/ 56 h 234"/>
                  <a:gd name="T30" fmla="*/ 154 w 154"/>
                  <a:gd name="T31" fmla="*/ 72 h 234"/>
                  <a:gd name="T32" fmla="*/ 154 w 154"/>
                  <a:gd name="T33" fmla="*/ 72 h 234"/>
                  <a:gd name="T34" fmla="*/ 154 w 154"/>
                  <a:gd name="T35" fmla="*/ 90 h 234"/>
                  <a:gd name="T36" fmla="*/ 150 w 154"/>
                  <a:gd name="T37" fmla="*/ 106 h 234"/>
                  <a:gd name="T38" fmla="*/ 144 w 154"/>
                  <a:gd name="T39" fmla="*/ 118 h 234"/>
                  <a:gd name="T40" fmla="*/ 138 w 154"/>
                  <a:gd name="T41" fmla="*/ 130 h 234"/>
                  <a:gd name="T42" fmla="*/ 128 w 154"/>
                  <a:gd name="T43" fmla="*/ 138 h 234"/>
                  <a:gd name="T44" fmla="*/ 116 w 154"/>
                  <a:gd name="T45" fmla="*/ 144 h 234"/>
                  <a:gd name="T46" fmla="*/ 102 w 154"/>
                  <a:gd name="T47" fmla="*/ 146 h 234"/>
                  <a:gd name="T48" fmla="*/ 86 w 154"/>
                  <a:gd name="T49" fmla="*/ 148 h 234"/>
                  <a:gd name="T50" fmla="*/ 86 w 154"/>
                  <a:gd name="T51" fmla="*/ 148 h 234"/>
                  <a:gd name="T52" fmla="*/ 12 w 154"/>
                  <a:gd name="T53" fmla="*/ 136 h 234"/>
                  <a:gd name="T54" fmla="*/ 86 w 154"/>
                  <a:gd name="T55" fmla="*/ 136 h 234"/>
                  <a:gd name="T56" fmla="*/ 86 w 154"/>
                  <a:gd name="T57" fmla="*/ 136 h 234"/>
                  <a:gd name="T58" fmla="*/ 98 w 154"/>
                  <a:gd name="T59" fmla="*/ 136 h 234"/>
                  <a:gd name="T60" fmla="*/ 110 w 154"/>
                  <a:gd name="T61" fmla="*/ 132 h 234"/>
                  <a:gd name="T62" fmla="*/ 120 w 154"/>
                  <a:gd name="T63" fmla="*/ 128 h 234"/>
                  <a:gd name="T64" fmla="*/ 128 w 154"/>
                  <a:gd name="T65" fmla="*/ 120 h 234"/>
                  <a:gd name="T66" fmla="*/ 134 w 154"/>
                  <a:gd name="T67" fmla="*/ 112 h 234"/>
                  <a:gd name="T68" fmla="*/ 138 w 154"/>
                  <a:gd name="T69" fmla="*/ 100 h 234"/>
                  <a:gd name="T70" fmla="*/ 140 w 154"/>
                  <a:gd name="T71" fmla="*/ 88 h 234"/>
                  <a:gd name="T72" fmla="*/ 142 w 154"/>
                  <a:gd name="T73" fmla="*/ 72 h 234"/>
                  <a:gd name="T74" fmla="*/ 142 w 154"/>
                  <a:gd name="T75" fmla="*/ 72 h 234"/>
                  <a:gd name="T76" fmla="*/ 140 w 154"/>
                  <a:gd name="T77" fmla="*/ 58 h 234"/>
                  <a:gd name="T78" fmla="*/ 138 w 154"/>
                  <a:gd name="T79" fmla="*/ 46 h 234"/>
                  <a:gd name="T80" fmla="*/ 134 w 154"/>
                  <a:gd name="T81" fmla="*/ 36 h 234"/>
                  <a:gd name="T82" fmla="*/ 128 w 154"/>
                  <a:gd name="T83" fmla="*/ 26 h 234"/>
                  <a:gd name="T84" fmla="*/ 128 w 154"/>
                  <a:gd name="T85" fmla="*/ 26 h 234"/>
                  <a:gd name="T86" fmla="*/ 120 w 154"/>
                  <a:gd name="T87" fmla="*/ 20 h 234"/>
                  <a:gd name="T88" fmla="*/ 112 w 154"/>
                  <a:gd name="T89" fmla="*/ 16 h 234"/>
                  <a:gd name="T90" fmla="*/ 100 w 154"/>
                  <a:gd name="T91" fmla="*/ 14 h 234"/>
                  <a:gd name="T92" fmla="*/ 86 w 154"/>
                  <a:gd name="T93" fmla="*/ 12 h 234"/>
                  <a:gd name="T94" fmla="*/ 12 w 154"/>
                  <a:gd name="T95" fmla="*/ 12 h 234"/>
                  <a:gd name="T96" fmla="*/ 12 w 154"/>
                  <a:gd name="T97" fmla="*/ 136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54" h="234">
                    <a:moveTo>
                      <a:pt x="86" y="148"/>
                    </a:moveTo>
                    <a:lnTo>
                      <a:pt x="12" y="148"/>
                    </a:lnTo>
                    <a:lnTo>
                      <a:pt x="12" y="234"/>
                    </a:lnTo>
                    <a:lnTo>
                      <a:pt x="0" y="234"/>
                    </a:lnTo>
                    <a:lnTo>
                      <a:pt x="0" y="0"/>
                    </a:lnTo>
                    <a:lnTo>
                      <a:pt x="86" y="0"/>
                    </a:lnTo>
                    <a:lnTo>
                      <a:pt x="86" y="0"/>
                    </a:lnTo>
                    <a:lnTo>
                      <a:pt x="102" y="2"/>
                    </a:lnTo>
                    <a:lnTo>
                      <a:pt x="116" y="6"/>
                    </a:lnTo>
                    <a:lnTo>
                      <a:pt x="128" y="10"/>
                    </a:lnTo>
                    <a:lnTo>
                      <a:pt x="138" y="18"/>
                    </a:lnTo>
                    <a:lnTo>
                      <a:pt x="138" y="18"/>
                    </a:lnTo>
                    <a:lnTo>
                      <a:pt x="146" y="28"/>
                    </a:lnTo>
                    <a:lnTo>
                      <a:pt x="150" y="40"/>
                    </a:lnTo>
                    <a:lnTo>
                      <a:pt x="154" y="56"/>
                    </a:lnTo>
                    <a:lnTo>
                      <a:pt x="154" y="72"/>
                    </a:lnTo>
                    <a:lnTo>
                      <a:pt x="154" y="72"/>
                    </a:lnTo>
                    <a:lnTo>
                      <a:pt x="154" y="90"/>
                    </a:lnTo>
                    <a:lnTo>
                      <a:pt x="150" y="106"/>
                    </a:lnTo>
                    <a:lnTo>
                      <a:pt x="144" y="118"/>
                    </a:lnTo>
                    <a:lnTo>
                      <a:pt x="138" y="130"/>
                    </a:lnTo>
                    <a:lnTo>
                      <a:pt x="128" y="138"/>
                    </a:lnTo>
                    <a:lnTo>
                      <a:pt x="116" y="144"/>
                    </a:lnTo>
                    <a:lnTo>
                      <a:pt x="102" y="146"/>
                    </a:lnTo>
                    <a:lnTo>
                      <a:pt x="86" y="148"/>
                    </a:lnTo>
                    <a:lnTo>
                      <a:pt x="86" y="148"/>
                    </a:lnTo>
                    <a:close/>
                    <a:moveTo>
                      <a:pt x="12" y="136"/>
                    </a:moveTo>
                    <a:lnTo>
                      <a:pt x="86" y="136"/>
                    </a:lnTo>
                    <a:lnTo>
                      <a:pt x="86" y="136"/>
                    </a:lnTo>
                    <a:lnTo>
                      <a:pt x="98" y="136"/>
                    </a:lnTo>
                    <a:lnTo>
                      <a:pt x="110" y="132"/>
                    </a:lnTo>
                    <a:lnTo>
                      <a:pt x="120" y="128"/>
                    </a:lnTo>
                    <a:lnTo>
                      <a:pt x="128" y="120"/>
                    </a:lnTo>
                    <a:lnTo>
                      <a:pt x="134" y="112"/>
                    </a:lnTo>
                    <a:lnTo>
                      <a:pt x="138" y="100"/>
                    </a:lnTo>
                    <a:lnTo>
                      <a:pt x="140" y="88"/>
                    </a:lnTo>
                    <a:lnTo>
                      <a:pt x="142" y="72"/>
                    </a:lnTo>
                    <a:lnTo>
                      <a:pt x="142" y="72"/>
                    </a:lnTo>
                    <a:lnTo>
                      <a:pt x="140" y="58"/>
                    </a:lnTo>
                    <a:lnTo>
                      <a:pt x="138" y="46"/>
                    </a:lnTo>
                    <a:lnTo>
                      <a:pt x="134" y="36"/>
                    </a:lnTo>
                    <a:lnTo>
                      <a:pt x="128" y="26"/>
                    </a:lnTo>
                    <a:lnTo>
                      <a:pt x="128" y="26"/>
                    </a:lnTo>
                    <a:lnTo>
                      <a:pt x="120" y="20"/>
                    </a:lnTo>
                    <a:lnTo>
                      <a:pt x="112" y="16"/>
                    </a:lnTo>
                    <a:lnTo>
                      <a:pt x="100" y="14"/>
                    </a:lnTo>
                    <a:lnTo>
                      <a:pt x="86" y="12"/>
                    </a:lnTo>
                    <a:lnTo>
                      <a:pt x="12" y="12"/>
                    </a:lnTo>
                    <a:lnTo>
                      <a:pt x="12" y="136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1" name="Freeform 437"/>
              <p:cNvSpPr>
                <a:spLocks noEditPoints="1"/>
              </p:cNvSpPr>
              <p:nvPr/>
            </p:nvSpPr>
            <p:spPr bwMode="auto">
              <a:xfrm>
                <a:off x="6889750" y="1311275"/>
                <a:ext cx="282575" cy="371475"/>
              </a:xfrm>
              <a:custGeom>
                <a:avLst/>
                <a:gdLst>
                  <a:gd name="T0" fmla="*/ 0 w 178"/>
                  <a:gd name="T1" fmla="*/ 234 h 234"/>
                  <a:gd name="T2" fmla="*/ 72 w 178"/>
                  <a:gd name="T3" fmla="*/ 0 h 234"/>
                  <a:gd name="T4" fmla="*/ 108 w 178"/>
                  <a:gd name="T5" fmla="*/ 0 h 234"/>
                  <a:gd name="T6" fmla="*/ 178 w 178"/>
                  <a:gd name="T7" fmla="*/ 234 h 234"/>
                  <a:gd name="T8" fmla="*/ 166 w 178"/>
                  <a:gd name="T9" fmla="*/ 234 h 234"/>
                  <a:gd name="T10" fmla="*/ 144 w 178"/>
                  <a:gd name="T11" fmla="*/ 162 h 234"/>
                  <a:gd name="T12" fmla="*/ 34 w 178"/>
                  <a:gd name="T13" fmla="*/ 162 h 234"/>
                  <a:gd name="T14" fmla="*/ 12 w 178"/>
                  <a:gd name="T15" fmla="*/ 234 h 234"/>
                  <a:gd name="T16" fmla="*/ 0 w 178"/>
                  <a:gd name="T17" fmla="*/ 234 h 234"/>
                  <a:gd name="T18" fmla="*/ 80 w 178"/>
                  <a:gd name="T19" fmla="*/ 12 h 234"/>
                  <a:gd name="T20" fmla="*/ 38 w 178"/>
                  <a:gd name="T21" fmla="*/ 150 h 234"/>
                  <a:gd name="T22" fmla="*/ 142 w 178"/>
                  <a:gd name="T23" fmla="*/ 150 h 234"/>
                  <a:gd name="T24" fmla="*/ 98 w 178"/>
                  <a:gd name="T25" fmla="*/ 12 h 234"/>
                  <a:gd name="T26" fmla="*/ 80 w 178"/>
                  <a:gd name="T27" fmla="*/ 12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8" h="234">
                    <a:moveTo>
                      <a:pt x="0" y="234"/>
                    </a:moveTo>
                    <a:lnTo>
                      <a:pt x="72" y="0"/>
                    </a:lnTo>
                    <a:lnTo>
                      <a:pt x="108" y="0"/>
                    </a:lnTo>
                    <a:lnTo>
                      <a:pt x="178" y="234"/>
                    </a:lnTo>
                    <a:lnTo>
                      <a:pt x="166" y="234"/>
                    </a:lnTo>
                    <a:lnTo>
                      <a:pt x="144" y="162"/>
                    </a:lnTo>
                    <a:lnTo>
                      <a:pt x="34" y="162"/>
                    </a:lnTo>
                    <a:lnTo>
                      <a:pt x="12" y="234"/>
                    </a:lnTo>
                    <a:lnTo>
                      <a:pt x="0" y="234"/>
                    </a:lnTo>
                    <a:close/>
                    <a:moveTo>
                      <a:pt x="80" y="12"/>
                    </a:moveTo>
                    <a:lnTo>
                      <a:pt x="38" y="150"/>
                    </a:lnTo>
                    <a:lnTo>
                      <a:pt x="142" y="150"/>
                    </a:lnTo>
                    <a:lnTo>
                      <a:pt x="98" y="12"/>
                    </a:lnTo>
                    <a:lnTo>
                      <a:pt x="80" y="12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2" name="Freeform 438"/>
              <p:cNvSpPr>
                <a:spLocks/>
              </p:cNvSpPr>
              <p:nvPr/>
            </p:nvSpPr>
            <p:spPr bwMode="auto">
              <a:xfrm>
                <a:off x="7235825" y="1311275"/>
                <a:ext cx="254000" cy="371475"/>
              </a:xfrm>
              <a:custGeom>
                <a:avLst/>
                <a:gdLst>
                  <a:gd name="T0" fmla="*/ 0 w 160"/>
                  <a:gd name="T1" fmla="*/ 234 h 234"/>
                  <a:gd name="T2" fmla="*/ 0 w 160"/>
                  <a:gd name="T3" fmla="*/ 0 h 234"/>
                  <a:gd name="T4" fmla="*/ 28 w 160"/>
                  <a:gd name="T5" fmla="*/ 0 h 234"/>
                  <a:gd name="T6" fmla="*/ 140 w 160"/>
                  <a:gd name="T7" fmla="*/ 222 h 234"/>
                  <a:gd name="T8" fmla="*/ 148 w 160"/>
                  <a:gd name="T9" fmla="*/ 222 h 234"/>
                  <a:gd name="T10" fmla="*/ 148 w 160"/>
                  <a:gd name="T11" fmla="*/ 0 h 234"/>
                  <a:gd name="T12" fmla="*/ 160 w 160"/>
                  <a:gd name="T13" fmla="*/ 0 h 234"/>
                  <a:gd name="T14" fmla="*/ 160 w 160"/>
                  <a:gd name="T15" fmla="*/ 234 h 234"/>
                  <a:gd name="T16" fmla="*/ 132 w 160"/>
                  <a:gd name="T17" fmla="*/ 234 h 234"/>
                  <a:gd name="T18" fmla="*/ 20 w 160"/>
                  <a:gd name="T19" fmla="*/ 12 h 234"/>
                  <a:gd name="T20" fmla="*/ 12 w 160"/>
                  <a:gd name="T21" fmla="*/ 12 h 234"/>
                  <a:gd name="T22" fmla="*/ 12 w 160"/>
                  <a:gd name="T23" fmla="*/ 234 h 234"/>
                  <a:gd name="T24" fmla="*/ 0 w 160"/>
                  <a:gd name="T2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0" h="234">
                    <a:moveTo>
                      <a:pt x="0" y="234"/>
                    </a:moveTo>
                    <a:lnTo>
                      <a:pt x="0" y="0"/>
                    </a:lnTo>
                    <a:lnTo>
                      <a:pt x="28" y="0"/>
                    </a:lnTo>
                    <a:lnTo>
                      <a:pt x="140" y="222"/>
                    </a:lnTo>
                    <a:lnTo>
                      <a:pt x="148" y="222"/>
                    </a:lnTo>
                    <a:lnTo>
                      <a:pt x="148" y="0"/>
                    </a:lnTo>
                    <a:lnTo>
                      <a:pt x="160" y="0"/>
                    </a:lnTo>
                    <a:lnTo>
                      <a:pt x="160" y="234"/>
                    </a:lnTo>
                    <a:lnTo>
                      <a:pt x="132" y="234"/>
                    </a:lnTo>
                    <a:lnTo>
                      <a:pt x="20" y="12"/>
                    </a:lnTo>
                    <a:lnTo>
                      <a:pt x="12" y="12"/>
                    </a:lnTo>
                    <a:lnTo>
                      <a:pt x="12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3" name="Freeform 439"/>
              <p:cNvSpPr>
                <a:spLocks/>
              </p:cNvSpPr>
              <p:nvPr/>
            </p:nvSpPr>
            <p:spPr bwMode="auto">
              <a:xfrm>
                <a:off x="7588250" y="1311275"/>
                <a:ext cx="215900" cy="371475"/>
              </a:xfrm>
              <a:custGeom>
                <a:avLst/>
                <a:gdLst>
                  <a:gd name="T0" fmla="*/ 0 w 136"/>
                  <a:gd name="T1" fmla="*/ 234 h 234"/>
                  <a:gd name="T2" fmla="*/ 0 w 136"/>
                  <a:gd name="T3" fmla="*/ 0 h 234"/>
                  <a:gd name="T4" fmla="*/ 136 w 136"/>
                  <a:gd name="T5" fmla="*/ 0 h 234"/>
                  <a:gd name="T6" fmla="*/ 136 w 136"/>
                  <a:gd name="T7" fmla="*/ 12 h 234"/>
                  <a:gd name="T8" fmla="*/ 12 w 136"/>
                  <a:gd name="T9" fmla="*/ 12 h 234"/>
                  <a:gd name="T10" fmla="*/ 12 w 136"/>
                  <a:gd name="T11" fmla="*/ 108 h 234"/>
                  <a:gd name="T12" fmla="*/ 116 w 136"/>
                  <a:gd name="T13" fmla="*/ 108 h 234"/>
                  <a:gd name="T14" fmla="*/ 116 w 136"/>
                  <a:gd name="T15" fmla="*/ 120 h 234"/>
                  <a:gd name="T16" fmla="*/ 12 w 136"/>
                  <a:gd name="T17" fmla="*/ 120 h 234"/>
                  <a:gd name="T18" fmla="*/ 12 w 136"/>
                  <a:gd name="T19" fmla="*/ 222 h 234"/>
                  <a:gd name="T20" fmla="*/ 136 w 136"/>
                  <a:gd name="T21" fmla="*/ 222 h 234"/>
                  <a:gd name="T22" fmla="*/ 136 w 136"/>
                  <a:gd name="T23" fmla="*/ 234 h 234"/>
                  <a:gd name="T24" fmla="*/ 0 w 136"/>
                  <a:gd name="T2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6" h="234">
                    <a:moveTo>
                      <a:pt x="0" y="234"/>
                    </a:moveTo>
                    <a:lnTo>
                      <a:pt x="0" y="0"/>
                    </a:lnTo>
                    <a:lnTo>
                      <a:pt x="136" y="0"/>
                    </a:lnTo>
                    <a:lnTo>
                      <a:pt x="136" y="12"/>
                    </a:lnTo>
                    <a:lnTo>
                      <a:pt x="12" y="12"/>
                    </a:lnTo>
                    <a:lnTo>
                      <a:pt x="12" y="108"/>
                    </a:lnTo>
                    <a:lnTo>
                      <a:pt x="116" y="108"/>
                    </a:lnTo>
                    <a:lnTo>
                      <a:pt x="116" y="120"/>
                    </a:lnTo>
                    <a:lnTo>
                      <a:pt x="12" y="120"/>
                    </a:lnTo>
                    <a:lnTo>
                      <a:pt x="12" y="222"/>
                    </a:lnTo>
                    <a:lnTo>
                      <a:pt x="136" y="222"/>
                    </a:lnTo>
                    <a:lnTo>
                      <a:pt x="136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4" name="Freeform 440"/>
              <p:cNvSpPr>
                <a:spLocks/>
              </p:cNvSpPr>
              <p:nvPr/>
            </p:nvSpPr>
            <p:spPr bwMode="auto">
              <a:xfrm>
                <a:off x="7877175" y="1311275"/>
                <a:ext cx="215900" cy="371475"/>
              </a:xfrm>
              <a:custGeom>
                <a:avLst/>
                <a:gdLst>
                  <a:gd name="T0" fmla="*/ 0 w 136"/>
                  <a:gd name="T1" fmla="*/ 234 h 234"/>
                  <a:gd name="T2" fmla="*/ 0 w 136"/>
                  <a:gd name="T3" fmla="*/ 0 h 234"/>
                  <a:gd name="T4" fmla="*/ 136 w 136"/>
                  <a:gd name="T5" fmla="*/ 0 h 234"/>
                  <a:gd name="T6" fmla="*/ 136 w 136"/>
                  <a:gd name="T7" fmla="*/ 12 h 234"/>
                  <a:gd name="T8" fmla="*/ 12 w 136"/>
                  <a:gd name="T9" fmla="*/ 12 h 234"/>
                  <a:gd name="T10" fmla="*/ 12 w 136"/>
                  <a:gd name="T11" fmla="*/ 108 h 234"/>
                  <a:gd name="T12" fmla="*/ 116 w 136"/>
                  <a:gd name="T13" fmla="*/ 108 h 234"/>
                  <a:gd name="T14" fmla="*/ 116 w 136"/>
                  <a:gd name="T15" fmla="*/ 120 h 234"/>
                  <a:gd name="T16" fmla="*/ 12 w 136"/>
                  <a:gd name="T17" fmla="*/ 120 h 234"/>
                  <a:gd name="T18" fmla="*/ 12 w 136"/>
                  <a:gd name="T19" fmla="*/ 222 h 234"/>
                  <a:gd name="T20" fmla="*/ 136 w 136"/>
                  <a:gd name="T21" fmla="*/ 222 h 234"/>
                  <a:gd name="T22" fmla="*/ 136 w 136"/>
                  <a:gd name="T23" fmla="*/ 234 h 234"/>
                  <a:gd name="T24" fmla="*/ 0 w 136"/>
                  <a:gd name="T2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6" h="234">
                    <a:moveTo>
                      <a:pt x="0" y="234"/>
                    </a:moveTo>
                    <a:lnTo>
                      <a:pt x="0" y="0"/>
                    </a:lnTo>
                    <a:lnTo>
                      <a:pt x="136" y="0"/>
                    </a:lnTo>
                    <a:lnTo>
                      <a:pt x="136" y="12"/>
                    </a:lnTo>
                    <a:lnTo>
                      <a:pt x="12" y="12"/>
                    </a:lnTo>
                    <a:lnTo>
                      <a:pt x="12" y="108"/>
                    </a:lnTo>
                    <a:lnTo>
                      <a:pt x="116" y="108"/>
                    </a:lnTo>
                    <a:lnTo>
                      <a:pt x="116" y="120"/>
                    </a:lnTo>
                    <a:lnTo>
                      <a:pt x="12" y="120"/>
                    </a:lnTo>
                    <a:lnTo>
                      <a:pt x="12" y="222"/>
                    </a:lnTo>
                    <a:lnTo>
                      <a:pt x="136" y="222"/>
                    </a:lnTo>
                    <a:lnTo>
                      <a:pt x="136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5" name="Freeform 441"/>
              <p:cNvSpPr>
                <a:spLocks/>
              </p:cNvSpPr>
              <p:nvPr/>
            </p:nvSpPr>
            <p:spPr bwMode="auto">
              <a:xfrm>
                <a:off x="8169275" y="1311275"/>
                <a:ext cx="200025" cy="371475"/>
              </a:xfrm>
              <a:custGeom>
                <a:avLst/>
                <a:gdLst>
                  <a:gd name="T0" fmla="*/ 126 w 126"/>
                  <a:gd name="T1" fmla="*/ 234 h 234"/>
                  <a:gd name="T2" fmla="*/ 0 w 126"/>
                  <a:gd name="T3" fmla="*/ 234 h 234"/>
                  <a:gd name="T4" fmla="*/ 0 w 126"/>
                  <a:gd name="T5" fmla="*/ 0 h 234"/>
                  <a:gd name="T6" fmla="*/ 12 w 126"/>
                  <a:gd name="T7" fmla="*/ 0 h 234"/>
                  <a:gd name="T8" fmla="*/ 12 w 126"/>
                  <a:gd name="T9" fmla="*/ 222 h 234"/>
                  <a:gd name="T10" fmla="*/ 126 w 126"/>
                  <a:gd name="T11" fmla="*/ 222 h 234"/>
                  <a:gd name="T12" fmla="*/ 126 w 126"/>
                  <a:gd name="T13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6" h="234">
                    <a:moveTo>
                      <a:pt x="126" y="234"/>
                    </a:moveTo>
                    <a:lnTo>
                      <a:pt x="0" y="23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222"/>
                    </a:lnTo>
                    <a:lnTo>
                      <a:pt x="126" y="222"/>
                    </a:lnTo>
                    <a:lnTo>
                      <a:pt x="126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6" name="Rectangle 442"/>
              <p:cNvSpPr>
                <a:spLocks noChangeArrowheads="1"/>
              </p:cNvSpPr>
              <p:nvPr/>
            </p:nvSpPr>
            <p:spPr bwMode="auto">
              <a:xfrm>
                <a:off x="8423275" y="1311275"/>
                <a:ext cx="19050" cy="371475"/>
              </a:xfrm>
              <a:prstGeom prst="rect">
                <a:avLst/>
              </a:pr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7" name="Freeform 443"/>
              <p:cNvSpPr>
                <a:spLocks/>
              </p:cNvSpPr>
              <p:nvPr/>
            </p:nvSpPr>
            <p:spPr bwMode="auto">
              <a:xfrm>
                <a:off x="5508625" y="396875"/>
                <a:ext cx="815975" cy="1285875"/>
              </a:xfrm>
              <a:custGeom>
                <a:avLst/>
                <a:gdLst>
                  <a:gd name="T0" fmla="*/ 194 w 514"/>
                  <a:gd name="T1" fmla="*/ 382 h 810"/>
                  <a:gd name="T2" fmla="*/ 462 w 514"/>
                  <a:gd name="T3" fmla="*/ 0 h 810"/>
                  <a:gd name="T4" fmla="*/ 514 w 514"/>
                  <a:gd name="T5" fmla="*/ 0 h 810"/>
                  <a:gd name="T6" fmla="*/ 228 w 514"/>
                  <a:gd name="T7" fmla="*/ 404 h 810"/>
                  <a:gd name="T8" fmla="*/ 496 w 514"/>
                  <a:gd name="T9" fmla="*/ 810 h 810"/>
                  <a:gd name="T10" fmla="*/ 446 w 514"/>
                  <a:gd name="T11" fmla="*/ 810 h 810"/>
                  <a:gd name="T12" fmla="*/ 192 w 514"/>
                  <a:gd name="T13" fmla="*/ 420 h 810"/>
                  <a:gd name="T14" fmla="*/ 42 w 514"/>
                  <a:gd name="T15" fmla="*/ 420 h 810"/>
                  <a:gd name="T16" fmla="*/ 42 w 514"/>
                  <a:gd name="T17" fmla="*/ 810 h 810"/>
                  <a:gd name="T18" fmla="*/ 0 w 514"/>
                  <a:gd name="T19" fmla="*/ 810 h 810"/>
                  <a:gd name="T20" fmla="*/ 0 w 514"/>
                  <a:gd name="T21" fmla="*/ 0 h 810"/>
                  <a:gd name="T22" fmla="*/ 42 w 514"/>
                  <a:gd name="T23" fmla="*/ 0 h 810"/>
                  <a:gd name="T24" fmla="*/ 42 w 514"/>
                  <a:gd name="T25" fmla="*/ 382 h 810"/>
                  <a:gd name="T26" fmla="*/ 194 w 514"/>
                  <a:gd name="T27" fmla="*/ 382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14" h="810">
                    <a:moveTo>
                      <a:pt x="194" y="382"/>
                    </a:moveTo>
                    <a:lnTo>
                      <a:pt x="462" y="0"/>
                    </a:lnTo>
                    <a:lnTo>
                      <a:pt x="514" y="0"/>
                    </a:lnTo>
                    <a:lnTo>
                      <a:pt x="228" y="404"/>
                    </a:lnTo>
                    <a:lnTo>
                      <a:pt x="496" y="810"/>
                    </a:lnTo>
                    <a:lnTo>
                      <a:pt x="446" y="810"/>
                    </a:lnTo>
                    <a:lnTo>
                      <a:pt x="192" y="420"/>
                    </a:lnTo>
                    <a:lnTo>
                      <a:pt x="42" y="420"/>
                    </a:lnTo>
                    <a:lnTo>
                      <a:pt x="42" y="810"/>
                    </a:lnTo>
                    <a:lnTo>
                      <a:pt x="0" y="810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42" y="382"/>
                    </a:lnTo>
                    <a:lnTo>
                      <a:pt x="194" y="382"/>
                    </a:lnTo>
                    <a:close/>
                  </a:path>
                </a:pathLst>
              </a:custGeom>
              <a:solidFill>
                <a:srgbClr val="F39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8" name="Freeform 444"/>
              <p:cNvSpPr>
                <a:spLocks/>
              </p:cNvSpPr>
              <p:nvPr/>
            </p:nvSpPr>
            <p:spPr bwMode="auto">
              <a:xfrm>
                <a:off x="5673725" y="396875"/>
                <a:ext cx="295275" cy="358775"/>
              </a:xfrm>
              <a:custGeom>
                <a:avLst/>
                <a:gdLst>
                  <a:gd name="T0" fmla="*/ 186 w 186"/>
                  <a:gd name="T1" fmla="*/ 190 h 226"/>
                  <a:gd name="T2" fmla="*/ 54 w 186"/>
                  <a:gd name="T3" fmla="*/ 0 h 226"/>
                  <a:gd name="T4" fmla="*/ 0 w 186"/>
                  <a:gd name="T5" fmla="*/ 0 h 226"/>
                  <a:gd name="T6" fmla="*/ 160 w 186"/>
                  <a:gd name="T7" fmla="*/ 226 h 226"/>
                  <a:gd name="T8" fmla="*/ 186 w 186"/>
                  <a:gd name="T9" fmla="*/ 19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226">
                    <a:moveTo>
                      <a:pt x="186" y="190"/>
                    </a:moveTo>
                    <a:lnTo>
                      <a:pt x="54" y="0"/>
                    </a:lnTo>
                    <a:lnTo>
                      <a:pt x="0" y="0"/>
                    </a:lnTo>
                    <a:lnTo>
                      <a:pt x="160" y="226"/>
                    </a:lnTo>
                    <a:lnTo>
                      <a:pt x="186" y="190"/>
                    </a:lnTo>
                    <a:close/>
                  </a:path>
                </a:pathLst>
              </a:custGeom>
              <a:solidFill>
                <a:srgbClr val="F6C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9" name="Freeform 445"/>
              <p:cNvSpPr>
                <a:spLocks/>
              </p:cNvSpPr>
              <p:nvPr/>
            </p:nvSpPr>
            <p:spPr bwMode="auto">
              <a:xfrm>
                <a:off x="5705475" y="1339850"/>
                <a:ext cx="263525" cy="342900"/>
              </a:xfrm>
              <a:custGeom>
                <a:avLst/>
                <a:gdLst>
                  <a:gd name="T0" fmla="*/ 142 w 166"/>
                  <a:gd name="T1" fmla="*/ 0 h 216"/>
                  <a:gd name="T2" fmla="*/ 0 w 166"/>
                  <a:gd name="T3" fmla="*/ 216 h 216"/>
                  <a:gd name="T4" fmla="*/ 50 w 166"/>
                  <a:gd name="T5" fmla="*/ 216 h 216"/>
                  <a:gd name="T6" fmla="*/ 166 w 166"/>
                  <a:gd name="T7" fmla="*/ 36 h 216"/>
                  <a:gd name="T8" fmla="*/ 142 w 166"/>
                  <a:gd name="T9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6" h="216">
                    <a:moveTo>
                      <a:pt x="142" y="0"/>
                    </a:moveTo>
                    <a:lnTo>
                      <a:pt x="0" y="216"/>
                    </a:lnTo>
                    <a:lnTo>
                      <a:pt x="50" y="216"/>
                    </a:lnTo>
                    <a:lnTo>
                      <a:pt x="166" y="36"/>
                    </a:lnTo>
                    <a:lnTo>
                      <a:pt x="142" y="0"/>
                    </a:lnTo>
                    <a:close/>
                  </a:path>
                </a:pathLst>
              </a:custGeom>
              <a:solidFill>
                <a:srgbClr val="F6C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30" name="Freeform 446"/>
              <p:cNvSpPr>
                <a:spLocks/>
              </p:cNvSpPr>
              <p:nvPr/>
            </p:nvSpPr>
            <p:spPr bwMode="auto">
              <a:xfrm>
                <a:off x="6029325" y="396875"/>
                <a:ext cx="460375" cy="1285875"/>
              </a:xfrm>
              <a:custGeom>
                <a:avLst/>
                <a:gdLst>
                  <a:gd name="T0" fmla="*/ 248 w 290"/>
                  <a:gd name="T1" fmla="*/ 0 h 810"/>
                  <a:gd name="T2" fmla="*/ 248 w 290"/>
                  <a:gd name="T3" fmla="*/ 382 h 810"/>
                  <a:gd name="T4" fmla="*/ 98 w 290"/>
                  <a:gd name="T5" fmla="*/ 382 h 810"/>
                  <a:gd name="T6" fmla="*/ 26 w 290"/>
                  <a:gd name="T7" fmla="*/ 282 h 810"/>
                  <a:gd name="T8" fmla="*/ 2 w 290"/>
                  <a:gd name="T9" fmla="*/ 318 h 810"/>
                  <a:gd name="T10" fmla="*/ 62 w 290"/>
                  <a:gd name="T11" fmla="*/ 404 h 810"/>
                  <a:gd name="T12" fmla="*/ 0 w 290"/>
                  <a:gd name="T13" fmla="*/ 498 h 810"/>
                  <a:gd name="T14" fmla="*/ 26 w 290"/>
                  <a:gd name="T15" fmla="*/ 534 h 810"/>
                  <a:gd name="T16" fmla="*/ 100 w 290"/>
                  <a:gd name="T17" fmla="*/ 420 h 810"/>
                  <a:gd name="T18" fmla="*/ 248 w 290"/>
                  <a:gd name="T19" fmla="*/ 420 h 810"/>
                  <a:gd name="T20" fmla="*/ 248 w 290"/>
                  <a:gd name="T21" fmla="*/ 810 h 810"/>
                  <a:gd name="T22" fmla="*/ 290 w 290"/>
                  <a:gd name="T23" fmla="*/ 810 h 810"/>
                  <a:gd name="T24" fmla="*/ 290 w 290"/>
                  <a:gd name="T25" fmla="*/ 0 h 810"/>
                  <a:gd name="T26" fmla="*/ 248 w 290"/>
                  <a:gd name="T27" fmla="*/ 0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810">
                    <a:moveTo>
                      <a:pt x="248" y="0"/>
                    </a:moveTo>
                    <a:lnTo>
                      <a:pt x="248" y="382"/>
                    </a:lnTo>
                    <a:lnTo>
                      <a:pt x="98" y="382"/>
                    </a:lnTo>
                    <a:lnTo>
                      <a:pt x="26" y="282"/>
                    </a:lnTo>
                    <a:lnTo>
                      <a:pt x="2" y="318"/>
                    </a:lnTo>
                    <a:lnTo>
                      <a:pt x="62" y="404"/>
                    </a:lnTo>
                    <a:lnTo>
                      <a:pt x="0" y="498"/>
                    </a:lnTo>
                    <a:lnTo>
                      <a:pt x="26" y="534"/>
                    </a:lnTo>
                    <a:lnTo>
                      <a:pt x="100" y="420"/>
                    </a:lnTo>
                    <a:lnTo>
                      <a:pt x="248" y="420"/>
                    </a:lnTo>
                    <a:lnTo>
                      <a:pt x="248" y="810"/>
                    </a:lnTo>
                    <a:lnTo>
                      <a:pt x="290" y="810"/>
                    </a:lnTo>
                    <a:lnTo>
                      <a:pt x="290" y="0"/>
                    </a:lnTo>
                    <a:lnTo>
                      <a:pt x="248" y="0"/>
                    </a:lnTo>
                    <a:close/>
                  </a:path>
                </a:pathLst>
              </a:custGeom>
              <a:solidFill>
                <a:srgbClr val="F6C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</p:grpSp>
      </p:grpSp>
      <p:sp>
        <p:nvSpPr>
          <p:cNvPr id="225" name="Date Placeholder 3"/>
          <p:cNvSpPr>
            <a:spLocks noGrp="1"/>
          </p:cNvSpPr>
          <p:nvPr>
            <p:ph type="dt" sz="half" idx="10"/>
          </p:nvPr>
        </p:nvSpPr>
        <p:spPr>
          <a:xfrm>
            <a:off x="1691680" y="4767263"/>
            <a:ext cx="1296144" cy="273844"/>
          </a:xfrm>
        </p:spPr>
        <p:txBody>
          <a:bodyPr/>
          <a:lstStyle/>
          <a:p>
            <a:fld id="{B13ED9EB-B609-4954-B3E5-7ACBC7B75736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2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2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28184" y="4767263"/>
            <a:ext cx="864096" cy="273844"/>
          </a:xfrm>
        </p:spPr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  <p:grpSp>
        <p:nvGrpSpPr>
          <p:cNvPr id="319" name="Group 318"/>
          <p:cNvGrpSpPr/>
          <p:nvPr userDrawn="1"/>
        </p:nvGrpSpPr>
        <p:grpSpPr>
          <a:xfrm>
            <a:off x="-1836712" y="4601"/>
            <a:ext cx="2765425" cy="5143501"/>
            <a:chOff x="6345237" y="-926840"/>
            <a:chExt cx="2765425" cy="5143501"/>
          </a:xfrm>
        </p:grpSpPr>
        <p:sp>
          <p:nvSpPr>
            <p:cNvPr id="320" name="AutoShape 3"/>
            <p:cNvSpPr>
              <a:spLocks noChangeAspect="1" noChangeArrowheads="1" noTextEdit="1"/>
            </p:cNvSpPr>
            <p:nvPr/>
          </p:nvSpPr>
          <p:spPr bwMode="auto">
            <a:xfrm>
              <a:off x="6345237" y="-926840"/>
              <a:ext cx="2765425" cy="51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1" name="Freeform 320"/>
            <p:cNvSpPr>
              <a:spLocks/>
            </p:cNvSpPr>
            <p:nvPr/>
          </p:nvSpPr>
          <p:spPr bwMode="auto">
            <a:xfrm>
              <a:off x="6386512" y="-926840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2" name="Freeform 321"/>
            <p:cNvSpPr>
              <a:spLocks/>
            </p:cNvSpPr>
            <p:nvPr/>
          </p:nvSpPr>
          <p:spPr bwMode="auto">
            <a:xfrm>
              <a:off x="6345237" y="-926840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3" name="Freeform 322"/>
            <p:cNvSpPr>
              <a:spLocks/>
            </p:cNvSpPr>
            <p:nvPr/>
          </p:nvSpPr>
          <p:spPr bwMode="auto">
            <a:xfrm>
              <a:off x="6573837" y="-926840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4" name="Freeform 323"/>
            <p:cNvSpPr>
              <a:spLocks/>
            </p:cNvSpPr>
            <p:nvPr/>
          </p:nvSpPr>
          <p:spPr bwMode="auto">
            <a:xfrm>
              <a:off x="6615112" y="-926840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5" name="Freeform 324"/>
            <p:cNvSpPr>
              <a:spLocks/>
            </p:cNvSpPr>
            <p:nvPr/>
          </p:nvSpPr>
          <p:spPr bwMode="auto">
            <a:xfrm>
              <a:off x="6845300" y="-926840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6" name="Freeform 325"/>
            <p:cNvSpPr>
              <a:spLocks/>
            </p:cNvSpPr>
            <p:nvPr/>
          </p:nvSpPr>
          <p:spPr bwMode="auto">
            <a:xfrm>
              <a:off x="6804025" y="-926840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7" name="Freeform 326"/>
            <p:cNvSpPr>
              <a:spLocks/>
            </p:cNvSpPr>
            <p:nvPr/>
          </p:nvSpPr>
          <p:spPr bwMode="auto">
            <a:xfrm>
              <a:off x="7491412" y="-926840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8" name="Freeform 327"/>
            <p:cNvSpPr>
              <a:spLocks/>
            </p:cNvSpPr>
            <p:nvPr/>
          </p:nvSpPr>
          <p:spPr bwMode="auto">
            <a:xfrm>
              <a:off x="7532687" y="-926840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9" name="Freeform 328"/>
            <p:cNvSpPr>
              <a:spLocks/>
            </p:cNvSpPr>
            <p:nvPr/>
          </p:nvSpPr>
          <p:spPr bwMode="auto">
            <a:xfrm>
              <a:off x="7302500" y="-926840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0" name="Freeform 329"/>
            <p:cNvSpPr>
              <a:spLocks/>
            </p:cNvSpPr>
            <p:nvPr/>
          </p:nvSpPr>
          <p:spPr bwMode="auto">
            <a:xfrm>
              <a:off x="7261225" y="-926840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1" name="Freeform 330"/>
            <p:cNvSpPr>
              <a:spLocks/>
            </p:cNvSpPr>
            <p:nvPr/>
          </p:nvSpPr>
          <p:spPr bwMode="auto">
            <a:xfrm>
              <a:off x="7032625" y="-926840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2" name="Freeform 331"/>
            <p:cNvSpPr>
              <a:spLocks/>
            </p:cNvSpPr>
            <p:nvPr/>
          </p:nvSpPr>
          <p:spPr bwMode="auto">
            <a:xfrm>
              <a:off x="7073900" y="-926840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3" name="Freeform 332"/>
            <p:cNvSpPr>
              <a:spLocks/>
            </p:cNvSpPr>
            <p:nvPr/>
          </p:nvSpPr>
          <p:spPr bwMode="auto">
            <a:xfrm>
              <a:off x="7761287" y="-926840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4" name="Freeform 333"/>
            <p:cNvSpPr>
              <a:spLocks/>
            </p:cNvSpPr>
            <p:nvPr/>
          </p:nvSpPr>
          <p:spPr bwMode="auto">
            <a:xfrm>
              <a:off x="7720012" y="-926840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5" name="Freeform 334"/>
            <p:cNvSpPr>
              <a:spLocks/>
            </p:cNvSpPr>
            <p:nvPr/>
          </p:nvSpPr>
          <p:spPr bwMode="auto">
            <a:xfrm>
              <a:off x="7948612" y="-926840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6" name="Freeform 335"/>
            <p:cNvSpPr>
              <a:spLocks/>
            </p:cNvSpPr>
            <p:nvPr/>
          </p:nvSpPr>
          <p:spPr bwMode="auto">
            <a:xfrm>
              <a:off x="7989887" y="-926840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7" name="Freeform 336"/>
            <p:cNvSpPr>
              <a:spLocks/>
            </p:cNvSpPr>
            <p:nvPr/>
          </p:nvSpPr>
          <p:spPr bwMode="auto">
            <a:xfrm>
              <a:off x="8220075" y="-926840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8" name="Freeform 337"/>
            <p:cNvSpPr>
              <a:spLocks/>
            </p:cNvSpPr>
            <p:nvPr/>
          </p:nvSpPr>
          <p:spPr bwMode="auto">
            <a:xfrm>
              <a:off x="8178800" y="-926840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9" name="Freeform 338"/>
            <p:cNvSpPr>
              <a:spLocks/>
            </p:cNvSpPr>
            <p:nvPr/>
          </p:nvSpPr>
          <p:spPr bwMode="auto">
            <a:xfrm>
              <a:off x="8677275" y="-926840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0" name="Freeform 339"/>
            <p:cNvSpPr>
              <a:spLocks/>
            </p:cNvSpPr>
            <p:nvPr/>
          </p:nvSpPr>
          <p:spPr bwMode="auto">
            <a:xfrm>
              <a:off x="8636000" y="-926840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1" name="Freeform 340"/>
            <p:cNvSpPr>
              <a:spLocks/>
            </p:cNvSpPr>
            <p:nvPr/>
          </p:nvSpPr>
          <p:spPr bwMode="auto">
            <a:xfrm>
              <a:off x="8407400" y="-926840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2" name="Freeform 341"/>
            <p:cNvSpPr>
              <a:spLocks/>
            </p:cNvSpPr>
            <p:nvPr/>
          </p:nvSpPr>
          <p:spPr bwMode="auto">
            <a:xfrm>
              <a:off x="8448675" y="-926840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3" name="Freeform 342"/>
            <p:cNvSpPr>
              <a:spLocks/>
            </p:cNvSpPr>
            <p:nvPr/>
          </p:nvSpPr>
          <p:spPr bwMode="auto">
            <a:xfrm>
              <a:off x="6386512" y="-606165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4" name="Freeform 343"/>
            <p:cNvSpPr>
              <a:spLocks/>
            </p:cNvSpPr>
            <p:nvPr/>
          </p:nvSpPr>
          <p:spPr bwMode="auto">
            <a:xfrm>
              <a:off x="6345237" y="-606165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5" name="Freeform 344"/>
            <p:cNvSpPr>
              <a:spLocks/>
            </p:cNvSpPr>
            <p:nvPr/>
          </p:nvSpPr>
          <p:spPr bwMode="auto">
            <a:xfrm>
              <a:off x="6573837" y="-606165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6" name="Freeform 345"/>
            <p:cNvSpPr>
              <a:spLocks/>
            </p:cNvSpPr>
            <p:nvPr/>
          </p:nvSpPr>
          <p:spPr bwMode="auto">
            <a:xfrm>
              <a:off x="6615112" y="-606165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7" name="Freeform 346"/>
            <p:cNvSpPr>
              <a:spLocks/>
            </p:cNvSpPr>
            <p:nvPr/>
          </p:nvSpPr>
          <p:spPr bwMode="auto">
            <a:xfrm>
              <a:off x="6845300" y="-606165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8" name="Freeform 347"/>
            <p:cNvSpPr>
              <a:spLocks/>
            </p:cNvSpPr>
            <p:nvPr/>
          </p:nvSpPr>
          <p:spPr bwMode="auto">
            <a:xfrm>
              <a:off x="6804025" y="-606165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9" name="Freeform 348"/>
            <p:cNvSpPr>
              <a:spLocks/>
            </p:cNvSpPr>
            <p:nvPr/>
          </p:nvSpPr>
          <p:spPr bwMode="auto">
            <a:xfrm>
              <a:off x="7491412" y="-606165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0" name="Freeform 349"/>
            <p:cNvSpPr>
              <a:spLocks/>
            </p:cNvSpPr>
            <p:nvPr/>
          </p:nvSpPr>
          <p:spPr bwMode="auto">
            <a:xfrm>
              <a:off x="7532687" y="-606165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1" name="Freeform 350"/>
            <p:cNvSpPr>
              <a:spLocks/>
            </p:cNvSpPr>
            <p:nvPr/>
          </p:nvSpPr>
          <p:spPr bwMode="auto">
            <a:xfrm>
              <a:off x="7302500" y="-606165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2" name="Freeform 351"/>
            <p:cNvSpPr>
              <a:spLocks/>
            </p:cNvSpPr>
            <p:nvPr/>
          </p:nvSpPr>
          <p:spPr bwMode="auto">
            <a:xfrm>
              <a:off x="7261225" y="-606165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3" name="Freeform 352"/>
            <p:cNvSpPr>
              <a:spLocks/>
            </p:cNvSpPr>
            <p:nvPr/>
          </p:nvSpPr>
          <p:spPr bwMode="auto">
            <a:xfrm>
              <a:off x="7032625" y="-606165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4" name="Freeform 353"/>
            <p:cNvSpPr>
              <a:spLocks/>
            </p:cNvSpPr>
            <p:nvPr/>
          </p:nvSpPr>
          <p:spPr bwMode="auto">
            <a:xfrm>
              <a:off x="7073900" y="-606165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5" name="Freeform 354"/>
            <p:cNvSpPr>
              <a:spLocks/>
            </p:cNvSpPr>
            <p:nvPr/>
          </p:nvSpPr>
          <p:spPr bwMode="auto">
            <a:xfrm>
              <a:off x="7761287" y="-606165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6" name="Freeform 355"/>
            <p:cNvSpPr>
              <a:spLocks/>
            </p:cNvSpPr>
            <p:nvPr/>
          </p:nvSpPr>
          <p:spPr bwMode="auto">
            <a:xfrm>
              <a:off x="7720012" y="-606165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7" name="Freeform 356"/>
            <p:cNvSpPr>
              <a:spLocks/>
            </p:cNvSpPr>
            <p:nvPr/>
          </p:nvSpPr>
          <p:spPr bwMode="auto">
            <a:xfrm>
              <a:off x="7948612" y="-606165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8" name="Freeform 357"/>
            <p:cNvSpPr>
              <a:spLocks/>
            </p:cNvSpPr>
            <p:nvPr/>
          </p:nvSpPr>
          <p:spPr bwMode="auto">
            <a:xfrm>
              <a:off x="7989887" y="-606165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9" name="Freeform 358"/>
            <p:cNvSpPr>
              <a:spLocks/>
            </p:cNvSpPr>
            <p:nvPr/>
          </p:nvSpPr>
          <p:spPr bwMode="auto">
            <a:xfrm>
              <a:off x="8220075" y="-606165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0" name="Freeform 359"/>
            <p:cNvSpPr>
              <a:spLocks/>
            </p:cNvSpPr>
            <p:nvPr/>
          </p:nvSpPr>
          <p:spPr bwMode="auto">
            <a:xfrm>
              <a:off x="8178800" y="-606165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1" name="Freeform 360"/>
            <p:cNvSpPr>
              <a:spLocks/>
            </p:cNvSpPr>
            <p:nvPr/>
          </p:nvSpPr>
          <p:spPr bwMode="auto">
            <a:xfrm>
              <a:off x="8677275" y="-606165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2" name="Freeform 361"/>
            <p:cNvSpPr>
              <a:spLocks/>
            </p:cNvSpPr>
            <p:nvPr/>
          </p:nvSpPr>
          <p:spPr bwMode="auto">
            <a:xfrm>
              <a:off x="8636000" y="-606165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3" name="Freeform 362"/>
            <p:cNvSpPr>
              <a:spLocks/>
            </p:cNvSpPr>
            <p:nvPr/>
          </p:nvSpPr>
          <p:spPr bwMode="auto">
            <a:xfrm>
              <a:off x="8407400" y="-606165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4" name="Freeform 363"/>
            <p:cNvSpPr>
              <a:spLocks/>
            </p:cNvSpPr>
            <p:nvPr/>
          </p:nvSpPr>
          <p:spPr bwMode="auto">
            <a:xfrm>
              <a:off x="8448675" y="-606165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5" name="Freeform 364"/>
            <p:cNvSpPr>
              <a:spLocks/>
            </p:cNvSpPr>
            <p:nvPr/>
          </p:nvSpPr>
          <p:spPr bwMode="auto">
            <a:xfrm>
              <a:off x="6386512" y="-283902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6" name="Freeform 365"/>
            <p:cNvSpPr>
              <a:spLocks/>
            </p:cNvSpPr>
            <p:nvPr/>
          </p:nvSpPr>
          <p:spPr bwMode="auto">
            <a:xfrm>
              <a:off x="6345237" y="-283902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7" name="Freeform 366"/>
            <p:cNvSpPr>
              <a:spLocks/>
            </p:cNvSpPr>
            <p:nvPr/>
          </p:nvSpPr>
          <p:spPr bwMode="auto">
            <a:xfrm>
              <a:off x="6573837" y="-283902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8" name="Freeform 367"/>
            <p:cNvSpPr>
              <a:spLocks/>
            </p:cNvSpPr>
            <p:nvPr/>
          </p:nvSpPr>
          <p:spPr bwMode="auto">
            <a:xfrm>
              <a:off x="6615112" y="-283902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9" name="Freeform 368"/>
            <p:cNvSpPr>
              <a:spLocks/>
            </p:cNvSpPr>
            <p:nvPr/>
          </p:nvSpPr>
          <p:spPr bwMode="auto">
            <a:xfrm>
              <a:off x="6845300" y="-283902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0" name="Freeform 369"/>
            <p:cNvSpPr>
              <a:spLocks/>
            </p:cNvSpPr>
            <p:nvPr/>
          </p:nvSpPr>
          <p:spPr bwMode="auto">
            <a:xfrm>
              <a:off x="6804025" y="-283902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1" name="Freeform 370"/>
            <p:cNvSpPr>
              <a:spLocks/>
            </p:cNvSpPr>
            <p:nvPr/>
          </p:nvSpPr>
          <p:spPr bwMode="auto">
            <a:xfrm>
              <a:off x="7491412" y="-283902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2" name="Freeform 371"/>
            <p:cNvSpPr>
              <a:spLocks/>
            </p:cNvSpPr>
            <p:nvPr/>
          </p:nvSpPr>
          <p:spPr bwMode="auto">
            <a:xfrm>
              <a:off x="7532687" y="-283902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3" name="Freeform 372"/>
            <p:cNvSpPr>
              <a:spLocks/>
            </p:cNvSpPr>
            <p:nvPr/>
          </p:nvSpPr>
          <p:spPr bwMode="auto">
            <a:xfrm>
              <a:off x="7302500" y="-283902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4" name="Freeform 373"/>
            <p:cNvSpPr>
              <a:spLocks/>
            </p:cNvSpPr>
            <p:nvPr/>
          </p:nvSpPr>
          <p:spPr bwMode="auto">
            <a:xfrm>
              <a:off x="7261225" y="-283902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5" name="Freeform 374"/>
            <p:cNvSpPr>
              <a:spLocks/>
            </p:cNvSpPr>
            <p:nvPr/>
          </p:nvSpPr>
          <p:spPr bwMode="auto">
            <a:xfrm>
              <a:off x="7032625" y="-283902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6" name="Freeform 375"/>
            <p:cNvSpPr>
              <a:spLocks/>
            </p:cNvSpPr>
            <p:nvPr/>
          </p:nvSpPr>
          <p:spPr bwMode="auto">
            <a:xfrm>
              <a:off x="7073900" y="-283902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7" name="Freeform 376"/>
            <p:cNvSpPr>
              <a:spLocks/>
            </p:cNvSpPr>
            <p:nvPr/>
          </p:nvSpPr>
          <p:spPr bwMode="auto">
            <a:xfrm>
              <a:off x="7761287" y="-283902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8" name="Freeform 377"/>
            <p:cNvSpPr>
              <a:spLocks/>
            </p:cNvSpPr>
            <p:nvPr/>
          </p:nvSpPr>
          <p:spPr bwMode="auto">
            <a:xfrm>
              <a:off x="7720012" y="-283902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9" name="Freeform 378"/>
            <p:cNvSpPr>
              <a:spLocks/>
            </p:cNvSpPr>
            <p:nvPr/>
          </p:nvSpPr>
          <p:spPr bwMode="auto">
            <a:xfrm>
              <a:off x="7948612" y="-283902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0" name="Freeform 379"/>
            <p:cNvSpPr>
              <a:spLocks/>
            </p:cNvSpPr>
            <p:nvPr/>
          </p:nvSpPr>
          <p:spPr bwMode="auto">
            <a:xfrm>
              <a:off x="7989887" y="-283902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1" name="Freeform 380"/>
            <p:cNvSpPr>
              <a:spLocks/>
            </p:cNvSpPr>
            <p:nvPr/>
          </p:nvSpPr>
          <p:spPr bwMode="auto">
            <a:xfrm>
              <a:off x="8220075" y="-283902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2" name="Freeform 381"/>
            <p:cNvSpPr>
              <a:spLocks/>
            </p:cNvSpPr>
            <p:nvPr/>
          </p:nvSpPr>
          <p:spPr bwMode="auto">
            <a:xfrm>
              <a:off x="8178800" y="-283902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3" name="Freeform 382"/>
            <p:cNvSpPr>
              <a:spLocks/>
            </p:cNvSpPr>
            <p:nvPr/>
          </p:nvSpPr>
          <p:spPr bwMode="auto">
            <a:xfrm>
              <a:off x="8677275" y="-283902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4" name="Freeform 383"/>
            <p:cNvSpPr>
              <a:spLocks/>
            </p:cNvSpPr>
            <p:nvPr/>
          </p:nvSpPr>
          <p:spPr bwMode="auto">
            <a:xfrm>
              <a:off x="8636000" y="-283902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5" name="Freeform 384"/>
            <p:cNvSpPr>
              <a:spLocks/>
            </p:cNvSpPr>
            <p:nvPr/>
          </p:nvSpPr>
          <p:spPr bwMode="auto">
            <a:xfrm>
              <a:off x="8407400" y="-283902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6" name="Freeform 385"/>
            <p:cNvSpPr>
              <a:spLocks/>
            </p:cNvSpPr>
            <p:nvPr/>
          </p:nvSpPr>
          <p:spPr bwMode="auto">
            <a:xfrm>
              <a:off x="8448675" y="-283902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7" name="Freeform 386"/>
            <p:cNvSpPr>
              <a:spLocks/>
            </p:cNvSpPr>
            <p:nvPr/>
          </p:nvSpPr>
          <p:spPr bwMode="auto">
            <a:xfrm>
              <a:off x="6386512" y="36773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8" name="Freeform 387"/>
            <p:cNvSpPr>
              <a:spLocks/>
            </p:cNvSpPr>
            <p:nvPr/>
          </p:nvSpPr>
          <p:spPr bwMode="auto">
            <a:xfrm>
              <a:off x="6345237" y="36773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9" name="Freeform 388"/>
            <p:cNvSpPr>
              <a:spLocks/>
            </p:cNvSpPr>
            <p:nvPr/>
          </p:nvSpPr>
          <p:spPr bwMode="auto">
            <a:xfrm>
              <a:off x="6573837" y="36773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0" name="Freeform 389"/>
            <p:cNvSpPr>
              <a:spLocks/>
            </p:cNvSpPr>
            <p:nvPr/>
          </p:nvSpPr>
          <p:spPr bwMode="auto">
            <a:xfrm>
              <a:off x="6615112" y="36773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1" name="Freeform 390"/>
            <p:cNvSpPr>
              <a:spLocks/>
            </p:cNvSpPr>
            <p:nvPr/>
          </p:nvSpPr>
          <p:spPr bwMode="auto">
            <a:xfrm>
              <a:off x="6845300" y="36773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2" name="Freeform 391"/>
            <p:cNvSpPr>
              <a:spLocks/>
            </p:cNvSpPr>
            <p:nvPr/>
          </p:nvSpPr>
          <p:spPr bwMode="auto">
            <a:xfrm>
              <a:off x="6804025" y="36773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3" name="Freeform 392"/>
            <p:cNvSpPr>
              <a:spLocks/>
            </p:cNvSpPr>
            <p:nvPr/>
          </p:nvSpPr>
          <p:spPr bwMode="auto">
            <a:xfrm>
              <a:off x="7491412" y="36773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4" name="Freeform 393"/>
            <p:cNvSpPr>
              <a:spLocks/>
            </p:cNvSpPr>
            <p:nvPr/>
          </p:nvSpPr>
          <p:spPr bwMode="auto">
            <a:xfrm>
              <a:off x="7532687" y="36773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5" name="Freeform 394"/>
            <p:cNvSpPr>
              <a:spLocks/>
            </p:cNvSpPr>
            <p:nvPr/>
          </p:nvSpPr>
          <p:spPr bwMode="auto">
            <a:xfrm>
              <a:off x="7302500" y="36773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6" name="Freeform 395"/>
            <p:cNvSpPr>
              <a:spLocks/>
            </p:cNvSpPr>
            <p:nvPr/>
          </p:nvSpPr>
          <p:spPr bwMode="auto">
            <a:xfrm>
              <a:off x="7261225" y="36773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7" name="Freeform 396"/>
            <p:cNvSpPr>
              <a:spLocks/>
            </p:cNvSpPr>
            <p:nvPr/>
          </p:nvSpPr>
          <p:spPr bwMode="auto">
            <a:xfrm>
              <a:off x="7032625" y="36773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8" name="Freeform 397"/>
            <p:cNvSpPr>
              <a:spLocks/>
            </p:cNvSpPr>
            <p:nvPr/>
          </p:nvSpPr>
          <p:spPr bwMode="auto">
            <a:xfrm>
              <a:off x="7073900" y="36773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9" name="Freeform 398"/>
            <p:cNvSpPr>
              <a:spLocks/>
            </p:cNvSpPr>
            <p:nvPr/>
          </p:nvSpPr>
          <p:spPr bwMode="auto">
            <a:xfrm>
              <a:off x="7761287" y="36773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0" name="Freeform 399"/>
            <p:cNvSpPr>
              <a:spLocks/>
            </p:cNvSpPr>
            <p:nvPr/>
          </p:nvSpPr>
          <p:spPr bwMode="auto">
            <a:xfrm>
              <a:off x="7720012" y="36773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1" name="Freeform 400"/>
            <p:cNvSpPr>
              <a:spLocks/>
            </p:cNvSpPr>
            <p:nvPr/>
          </p:nvSpPr>
          <p:spPr bwMode="auto">
            <a:xfrm>
              <a:off x="7948612" y="36773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2" name="Freeform 401"/>
            <p:cNvSpPr>
              <a:spLocks/>
            </p:cNvSpPr>
            <p:nvPr/>
          </p:nvSpPr>
          <p:spPr bwMode="auto">
            <a:xfrm>
              <a:off x="7989887" y="36773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3" name="Freeform 402"/>
            <p:cNvSpPr>
              <a:spLocks/>
            </p:cNvSpPr>
            <p:nvPr/>
          </p:nvSpPr>
          <p:spPr bwMode="auto">
            <a:xfrm>
              <a:off x="8220075" y="36773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4" name="Freeform 403"/>
            <p:cNvSpPr>
              <a:spLocks/>
            </p:cNvSpPr>
            <p:nvPr/>
          </p:nvSpPr>
          <p:spPr bwMode="auto">
            <a:xfrm>
              <a:off x="8178800" y="36773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5" name="Freeform 404"/>
            <p:cNvSpPr>
              <a:spLocks/>
            </p:cNvSpPr>
            <p:nvPr/>
          </p:nvSpPr>
          <p:spPr bwMode="auto">
            <a:xfrm>
              <a:off x="8677275" y="36773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6" name="Freeform 405"/>
            <p:cNvSpPr>
              <a:spLocks/>
            </p:cNvSpPr>
            <p:nvPr/>
          </p:nvSpPr>
          <p:spPr bwMode="auto">
            <a:xfrm>
              <a:off x="8636000" y="36773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7" name="Freeform 406"/>
            <p:cNvSpPr>
              <a:spLocks/>
            </p:cNvSpPr>
            <p:nvPr/>
          </p:nvSpPr>
          <p:spPr bwMode="auto">
            <a:xfrm>
              <a:off x="8407400" y="36773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8" name="Freeform 407"/>
            <p:cNvSpPr>
              <a:spLocks/>
            </p:cNvSpPr>
            <p:nvPr/>
          </p:nvSpPr>
          <p:spPr bwMode="auto">
            <a:xfrm>
              <a:off x="8448675" y="36773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9" name="Freeform 408"/>
            <p:cNvSpPr>
              <a:spLocks/>
            </p:cNvSpPr>
            <p:nvPr/>
          </p:nvSpPr>
          <p:spPr bwMode="auto">
            <a:xfrm>
              <a:off x="6386512" y="359035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0" name="Freeform 409"/>
            <p:cNvSpPr>
              <a:spLocks/>
            </p:cNvSpPr>
            <p:nvPr/>
          </p:nvSpPr>
          <p:spPr bwMode="auto">
            <a:xfrm>
              <a:off x="6345237" y="359035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1" name="Freeform 410"/>
            <p:cNvSpPr>
              <a:spLocks/>
            </p:cNvSpPr>
            <p:nvPr/>
          </p:nvSpPr>
          <p:spPr bwMode="auto">
            <a:xfrm>
              <a:off x="6573837" y="359035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2" name="Freeform 411"/>
            <p:cNvSpPr>
              <a:spLocks/>
            </p:cNvSpPr>
            <p:nvPr/>
          </p:nvSpPr>
          <p:spPr bwMode="auto">
            <a:xfrm>
              <a:off x="6615112" y="359035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3" name="Freeform 412"/>
            <p:cNvSpPr>
              <a:spLocks/>
            </p:cNvSpPr>
            <p:nvPr/>
          </p:nvSpPr>
          <p:spPr bwMode="auto">
            <a:xfrm>
              <a:off x="6845300" y="359035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4" name="Freeform 413"/>
            <p:cNvSpPr>
              <a:spLocks/>
            </p:cNvSpPr>
            <p:nvPr/>
          </p:nvSpPr>
          <p:spPr bwMode="auto">
            <a:xfrm>
              <a:off x="6804025" y="359035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5" name="Freeform 414"/>
            <p:cNvSpPr>
              <a:spLocks/>
            </p:cNvSpPr>
            <p:nvPr/>
          </p:nvSpPr>
          <p:spPr bwMode="auto">
            <a:xfrm>
              <a:off x="7491412" y="359035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6" name="Freeform 415"/>
            <p:cNvSpPr>
              <a:spLocks/>
            </p:cNvSpPr>
            <p:nvPr/>
          </p:nvSpPr>
          <p:spPr bwMode="auto">
            <a:xfrm>
              <a:off x="7532687" y="359035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7" name="Freeform 416"/>
            <p:cNvSpPr>
              <a:spLocks/>
            </p:cNvSpPr>
            <p:nvPr/>
          </p:nvSpPr>
          <p:spPr bwMode="auto">
            <a:xfrm>
              <a:off x="7302500" y="359035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8" name="Freeform 417"/>
            <p:cNvSpPr>
              <a:spLocks/>
            </p:cNvSpPr>
            <p:nvPr/>
          </p:nvSpPr>
          <p:spPr bwMode="auto">
            <a:xfrm>
              <a:off x="7261225" y="359035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9" name="Freeform 418"/>
            <p:cNvSpPr>
              <a:spLocks/>
            </p:cNvSpPr>
            <p:nvPr/>
          </p:nvSpPr>
          <p:spPr bwMode="auto">
            <a:xfrm>
              <a:off x="7032625" y="359035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0" name="Freeform 419"/>
            <p:cNvSpPr>
              <a:spLocks/>
            </p:cNvSpPr>
            <p:nvPr/>
          </p:nvSpPr>
          <p:spPr bwMode="auto">
            <a:xfrm>
              <a:off x="7073900" y="359035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1" name="Freeform 420"/>
            <p:cNvSpPr>
              <a:spLocks/>
            </p:cNvSpPr>
            <p:nvPr/>
          </p:nvSpPr>
          <p:spPr bwMode="auto">
            <a:xfrm>
              <a:off x="7761287" y="359035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2" name="Freeform 421"/>
            <p:cNvSpPr>
              <a:spLocks/>
            </p:cNvSpPr>
            <p:nvPr/>
          </p:nvSpPr>
          <p:spPr bwMode="auto">
            <a:xfrm>
              <a:off x="7720012" y="359035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3" name="Freeform 422"/>
            <p:cNvSpPr>
              <a:spLocks/>
            </p:cNvSpPr>
            <p:nvPr/>
          </p:nvSpPr>
          <p:spPr bwMode="auto">
            <a:xfrm>
              <a:off x="7948612" y="359035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4" name="Freeform 423"/>
            <p:cNvSpPr>
              <a:spLocks/>
            </p:cNvSpPr>
            <p:nvPr/>
          </p:nvSpPr>
          <p:spPr bwMode="auto">
            <a:xfrm>
              <a:off x="7989887" y="359035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5" name="Freeform 424"/>
            <p:cNvSpPr>
              <a:spLocks/>
            </p:cNvSpPr>
            <p:nvPr/>
          </p:nvSpPr>
          <p:spPr bwMode="auto">
            <a:xfrm>
              <a:off x="8220075" y="359035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6" name="Freeform 425"/>
            <p:cNvSpPr>
              <a:spLocks/>
            </p:cNvSpPr>
            <p:nvPr/>
          </p:nvSpPr>
          <p:spPr bwMode="auto">
            <a:xfrm>
              <a:off x="8178800" y="359035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7" name="Freeform 426"/>
            <p:cNvSpPr>
              <a:spLocks/>
            </p:cNvSpPr>
            <p:nvPr/>
          </p:nvSpPr>
          <p:spPr bwMode="auto">
            <a:xfrm>
              <a:off x="8677275" y="359035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8" name="Freeform 427"/>
            <p:cNvSpPr>
              <a:spLocks/>
            </p:cNvSpPr>
            <p:nvPr/>
          </p:nvSpPr>
          <p:spPr bwMode="auto">
            <a:xfrm>
              <a:off x="8636000" y="359035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9" name="Freeform 428"/>
            <p:cNvSpPr>
              <a:spLocks/>
            </p:cNvSpPr>
            <p:nvPr/>
          </p:nvSpPr>
          <p:spPr bwMode="auto">
            <a:xfrm>
              <a:off x="8407400" y="359035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0" name="Freeform 429"/>
            <p:cNvSpPr>
              <a:spLocks/>
            </p:cNvSpPr>
            <p:nvPr/>
          </p:nvSpPr>
          <p:spPr bwMode="auto">
            <a:xfrm>
              <a:off x="8448675" y="359035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1" name="Freeform 430"/>
            <p:cNvSpPr>
              <a:spLocks/>
            </p:cNvSpPr>
            <p:nvPr/>
          </p:nvSpPr>
          <p:spPr bwMode="auto">
            <a:xfrm>
              <a:off x="6386512" y="679710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2" name="Freeform 431"/>
            <p:cNvSpPr>
              <a:spLocks/>
            </p:cNvSpPr>
            <p:nvPr/>
          </p:nvSpPr>
          <p:spPr bwMode="auto">
            <a:xfrm>
              <a:off x="6345237" y="679710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3" name="Freeform 432"/>
            <p:cNvSpPr>
              <a:spLocks/>
            </p:cNvSpPr>
            <p:nvPr/>
          </p:nvSpPr>
          <p:spPr bwMode="auto">
            <a:xfrm>
              <a:off x="6573837" y="679710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4" name="Freeform 433"/>
            <p:cNvSpPr>
              <a:spLocks/>
            </p:cNvSpPr>
            <p:nvPr/>
          </p:nvSpPr>
          <p:spPr bwMode="auto">
            <a:xfrm>
              <a:off x="6615112" y="679710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5" name="Freeform 434"/>
            <p:cNvSpPr>
              <a:spLocks/>
            </p:cNvSpPr>
            <p:nvPr/>
          </p:nvSpPr>
          <p:spPr bwMode="auto">
            <a:xfrm>
              <a:off x="6845300" y="679710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6" name="Freeform 435"/>
            <p:cNvSpPr>
              <a:spLocks/>
            </p:cNvSpPr>
            <p:nvPr/>
          </p:nvSpPr>
          <p:spPr bwMode="auto">
            <a:xfrm>
              <a:off x="6804025" y="679710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7" name="Freeform 436"/>
            <p:cNvSpPr>
              <a:spLocks/>
            </p:cNvSpPr>
            <p:nvPr/>
          </p:nvSpPr>
          <p:spPr bwMode="auto">
            <a:xfrm>
              <a:off x="7491412" y="679710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8" name="Freeform 437"/>
            <p:cNvSpPr>
              <a:spLocks/>
            </p:cNvSpPr>
            <p:nvPr/>
          </p:nvSpPr>
          <p:spPr bwMode="auto">
            <a:xfrm>
              <a:off x="7532687" y="679710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9" name="Freeform 438"/>
            <p:cNvSpPr>
              <a:spLocks/>
            </p:cNvSpPr>
            <p:nvPr/>
          </p:nvSpPr>
          <p:spPr bwMode="auto">
            <a:xfrm>
              <a:off x="7302500" y="679710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0" name="Freeform 439"/>
            <p:cNvSpPr>
              <a:spLocks/>
            </p:cNvSpPr>
            <p:nvPr/>
          </p:nvSpPr>
          <p:spPr bwMode="auto">
            <a:xfrm>
              <a:off x="7261225" y="679710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1" name="Freeform 440"/>
            <p:cNvSpPr>
              <a:spLocks/>
            </p:cNvSpPr>
            <p:nvPr/>
          </p:nvSpPr>
          <p:spPr bwMode="auto">
            <a:xfrm>
              <a:off x="7032625" y="679710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2" name="Freeform 441"/>
            <p:cNvSpPr>
              <a:spLocks/>
            </p:cNvSpPr>
            <p:nvPr/>
          </p:nvSpPr>
          <p:spPr bwMode="auto">
            <a:xfrm>
              <a:off x="7073900" y="679710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3" name="Freeform 442"/>
            <p:cNvSpPr>
              <a:spLocks/>
            </p:cNvSpPr>
            <p:nvPr/>
          </p:nvSpPr>
          <p:spPr bwMode="auto">
            <a:xfrm>
              <a:off x="7761287" y="679710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4" name="Freeform 443"/>
            <p:cNvSpPr>
              <a:spLocks/>
            </p:cNvSpPr>
            <p:nvPr/>
          </p:nvSpPr>
          <p:spPr bwMode="auto">
            <a:xfrm>
              <a:off x="7720012" y="679710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5" name="Freeform 444"/>
            <p:cNvSpPr>
              <a:spLocks/>
            </p:cNvSpPr>
            <p:nvPr/>
          </p:nvSpPr>
          <p:spPr bwMode="auto">
            <a:xfrm>
              <a:off x="7948612" y="679710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6" name="Freeform 445"/>
            <p:cNvSpPr>
              <a:spLocks/>
            </p:cNvSpPr>
            <p:nvPr/>
          </p:nvSpPr>
          <p:spPr bwMode="auto">
            <a:xfrm>
              <a:off x="7989887" y="679710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7" name="Freeform 446"/>
            <p:cNvSpPr>
              <a:spLocks/>
            </p:cNvSpPr>
            <p:nvPr/>
          </p:nvSpPr>
          <p:spPr bwMode="auto">
            <a:xfrm>
              <a:off x="8220075" y="679710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8" name="Freeform 447"/>
            <p:cNvSpPr>
              <a:spLocks/>
            </p:cNvSpPr>
            <p:nvPr/>
          </p:nvSpPr>
          <p:spPr bwMode="auto">
            <a:xfrm>
              <a:off x="8178800" y="679710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9" name="Freeform 448"/>
            <p:cNvSpPr>
              <a:spLocks/>
            </p:cNvSpPr>
            <p:nvPr/>
          </p:nvSpPr>
          <p:spPr bwMode="auto">
            <a:xfrm>
              <a:off x="8677275" y="679710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0" name="Freeform 449"/>
            <p:cNvSpPr>
              <a:spLocks/>
            </p:cNvSpPr>
            <p:nvPr/>
          </p:nvSpPr>
          <p:spPr bwMode="auto">
            <a:xfrm>
              <a:off x="8636000" y="679710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1" name="Freeform 450"/>
            <p:cNvSpPr>
              <a:spLocks/>
            </p:cNvSpPr>
            <p:nvPr/>
          </p:nvSpPr>
          <p:spPr bwMode="auto">
            <a:xfrm>
              <a:off x="8407400" y="679710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2" name="Freeform 451"/>
            <p:cNvSpPr>
              <a:spLocks/>
            </p:cNvSpPr>
            <p:nvPr/>
          </p:nvSpPr>
          <p:spPr bwMode="auto">
            <a:xfrm>
              <a:off x="8448675" y="679710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3" name="Freeform 452"/>
            <p:cNvSpPr>
              <a:spLocks/>
            </p:cNvSpPr>
            <p:nvPr/>
          </p:nvSpPr>
          <p:spPr bwMode="auto">
            <a:xfrm>
              <a:off x="6386512" y="1001973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4" name="Freeform 453"/>
            <p:cNvSpPr>
              <a:spLocks/>
            </p:cNvSpPr>
            <p:nvPr/>
          </p:nvSpPr>
          <p:spPr bwMode="auto">
            <a:xfrm>
              <a:off x="6345237" y="1001973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5" name="Freeform 454"/>
            <p:cNvSpPr>
              <a:spLocks/>
            </p:cNvSpPr>
            <p:nvPr/>
          </p:nvSpPr>
          <p:spPr bwMode="auto">
            <a:xfrm>
              <a:off x="6573837" y="1001973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6" name="Freeform 455"/>
            <p:cNvSpPr>
              <a:spLocks/>
            </p:cNvSpPr>
            <p:nvPr/>
          </p:nvSpPr>
          <p:spPr bwMode="auto">
            <a:xfrm>
              <a:off x="6615112" y="1001973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7" name="Freeform 456"/>
            <p:cNvSpPr>
              <a:spLocks/>
            </p:cNvSpPr>
            <p:nvPr/>
          </p:nvSpPr>
          <p:spPr bwMode="auto">
            <a:xfrm>
              <a:off x="6845300" y="1001973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8" name="Freeform 457"/>
            <p:cNvSpPr>
              <a:spLocks/>
            </p:cNvSpPr>
            <p:nvPr/>
          </p:nvSpPr>
          <p:spPr bwMode="auto">
            <a:xfrm>
              <a:off x="6804025" y="1001973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9" name="Freeform 458"/>
            <p:cNvSpPr>
              <a:spLocks/>
            </p:cNvSpPr>
            <p:nvPr/>
          </p:nvSpPr>
          <p:spPr bwMode="auto">
            <a:xfrm>
              <a:off x="7491412" y="1001973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0" name="Freeform 459"/>
            <p:cNvSpPr>
              <a:spLocks/>
            </p:cNvSpPr>
            <p:nvPr/>
          </p:nvSpPr>
          <p:spPr bwMode="auto">
            <a:xfrm>
              <a:off x="7532687" y="1001973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1" name="Freeform 460"/>
            <p:cNvSpPr>
              <a:spLocks/>
            </p:cNvSpPr>
            <p:nvPr/>
          </p:nvSpPr>
          <p:spPr bwMode="auto">
            <a:xfrm>
              <a:off x="7302500" y="1001973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2" name="Freeform 461"/>
            <p:cNvSpPr>
              <a:spLocks/>
            </p:cNvSpPr>
            <p:nvPr/>
          </p:nvSpPr>
          <p:spPr bwMode="auto">
            <a:xfrm>
              <a:off x="7261225" y="1001973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3" name="Freeform 462"/>
            <p:cNvSpPr>
              <a:spLocks/>
            </p:cNvSpPr>
            <p:nvPr/>
          </p:nvSpPr>
          <p:spPr bwMode="auto">
            <a:xfrm>
              <a:off x="7032625" y="1001973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4" name="Freeform 463"/>
            <p:cNvSpPr>
              <a:spLocks/>
            </p:cNvSpPr>
            <p:nvPr/>
          </p:nvSpPr>
          <p:spPr bwMode="auto">
            <a:xfrm>
              <a:off x="7073900" y="1001973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5" name="Freeform 464"/>
            <p:cNvSpPr>
              <a:spLocks/>
            </p:cNvSpPr>
            <p:nvPr/>
          </p:nvSpPr>
          <p:spPr bwMode="auto">
            <a:xfrm>
              <a:off x="7761287" y="1001973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6" name="Freeform 465"/>
            <p:cNvSpPr>
              <a:spLocks/>
            </p:cNvSpPr>
            <p:nvPr/>
          </p:nvSpPr>
          <p:spPr bwMode="auto">
            <a:xfrm>
              <a:off x="7720012" y="1001973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7" name="Freeform 466"/>
            <p:cNvSpPr>
              <a:spLocks/>
            </p:cNvSpPr>
            <p:nvPr/>
          </p:nvSpPr>
          <p:spPr bwMode="auto">
            <a:xfrm>
              <a:off x="7948612" y="1001973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8" name="Freeform 467"/>
            <p:cNvSpPr>
              <a:spLocks/>
            </p:cNvSpPr>
            <p:nvPr/>
          </p:nvSpPr>
          <p:spPr bwMode="auto">
            <a:xfrm>
              <a:off x="7989887" y="1001973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9" name="Freeform 468"/>
            <p:cNvSpPr>
              <a:spLocks/>
            </p:cNvSpPr>
            <p:nvPr/>
          </p:nvSpPr>
          <p:spPr bwMode="auto">
            <a:xfrm>
              <a:off x="8220075" y="1001973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0" name="Freeform 469"/>
            <p:cNvSpPr>
              <a:spLocks/>
            </p:cNvSpPr>
            <p:nvPr/>
          </p:nvSpPr>
          <p:spPr bwMode="auto">
            <a:xfrm>
              <a:off x="8178800" y="1001973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1" name="Freeform 470"/>
            <p:cNvSpPr>
              <a:spLocks/>
            </p:cNvSpPr>
            <p:nvPr/>
          </p:nvSpPr>
          <p:spPr bwMode="auto">
            <a:xfrm>
              <a:off x="8677275" y="1001973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2" name="Freeform 471"/>
            <p:cNvSpPr>
              <a:spLocks/>
            </p:cNvSpPr>
            <p:nvPr/>
          </p:nvSpPr>
          <p:spPr bwMode="auto">
            <a:xfrm>
              <a:off x="8636000" y="1001973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3" name="Freeform 472"/>
            <p:cNvSpPr>
              <a:spLocks/>
            </p:cNvSpPr>
            <p:nvPr/>
          </p:nvSpPr>
          <p:spPr bwMode="auto">
            <a:xfrm>
              <a:off x="8407400" y="1001973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4" name="Freeform 473"/>
            <p:cNvSpPr>
              <a:spLocks/>
            </p:cNvSpPr>
            <p:nvPr/>
          </p:nvSpPr>
          <p:spPr bwMode="auto">
            <a:xfrm>
              <a:off x="8448675" y="1001973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5" name="Freeform 474"/>
            <p:cNvSpPr>
              <a:spLocks/>
            </p:cNvSpPr>
            <p:nvPr/>
          </p:nvSpPr>
          <p:spPr bwMode="auto">
            <a:xfrm>
              <a:off x="6386512" y="1322648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6" name="Freeform 475"/>
            <p:cNvSpPr>
              <a:spLocks/>
            </p:cNvSpPr>
            <p:nvPr/>
          </p:nvSpPr>
          <p:spPr bwMode="auto">
            <a:xfrm>
              <a:off x="6345237" y="1322648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7" name="Freeform 476"/>
            <p:cNvSpPr>
              <a:spLocks/>
            </p:cNvSpPr>
            <p:nvPr/>
          </p:nvSpPr>
          <p:spPr bwMode="auto">
            <a:xfrm>
              <a:off x="6573837" y="1322648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8" name="Freeform 477"/>
            <p:cNvSpPr>
              <a:spLocks/>
            </p:cNvSpPr>
            <p:nvPr/>
          </p:nvSpPr>
          <p:spPr bwMode="auto">
            <a:xfrm>
              <a:off x="6615112" y="1322648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9" name="Freeform 478"/>
            <p:cNvSpPr>
              <a:spLocks/>
            </p:cNvSpPr>
            <p:nvPr/>
          </p:nvSpPr>
          <p:spPr bwMode="auto">
            <a:xfrm>
              <a:off x="6845300" y="1322648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0" name="Freeform 479"/>
            <p:cNvSpPr>
              <a:spLocks/>
            </p:cNvSpPr>
            <p:nvPr/>
          </p:nvSpPr>
          <p:spPr bwMode="auto">
            <a:xfrm>
              <a:off x="6804025" y="1322648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1" name="Freeform 480"/>
            <p:cNvSpPr>
              <a:spLocks/>
            </p:cNvSpPr>
            <p:nvPr/>
          </p:nvSpPr>
          <p:spPr bwMode="auto">
            <a:xfrm>
              <a:off x="7491412" y="1322648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2" name="Freeform 481"/>
            <p:cNvSpPr>
              <a:spLocks/>
            </p:cNvSpPr>
            <p:nvPr/>
          </p:nvSpPr>
          <p:spPr bwMode="auto">
            <a:xfrm>
              <a:off x="7532687" y="1322648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3" name="Freeform 482"/>
            <p:cNvSpPr>
              <a:spLocks/>
            </p:cNvSpPr>
            <p:nvPr/>
          </p:nvSpPr>
          <p:spPr bwMode="auto">
            <a:xfrm>
              <a:off x="7302500" y="1322648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4" name="Freeform 483"/>
            <p:cNvSpPr>
              <a:spLocks/>
            </p:cNvSpPr>
            <p:nvPr/>
          </p:nvSpPr>
          <p:spPr bwMode="auto">
            <a:xfrm>
              <a:off x="7261225" y="1322648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5" name="Freeform 484"/>
            <p:cNvSpPr>
              <a:spLocks/>
            </p:cNvSpPr>
            <p:nvPr/>
          </p:nvSpPr>
          <p:spPr bwMode="auto">
            <a:xfrm>
              <a:off x="7032625" y="1322648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6" name="Freeform 485"/>
            <p:cNvSpPr>
              <a:spLocks/>
            </p:cNvSpPr>
            <p:nvPr/>
          </p:nvSpPr>
          <p:spPr bwMode="auto">
            <a:xfrm>
              <a:off x="7073900" y="1322648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7" name="Freeform 486"/>
            <p:cNvSpPr>
              <a:spLocks/>
            </p:cNvSpPr>
            <p:nvPr/>
          </p:nvSpPr>
          <p:spPr bwMode="auto">
            <a:xfrm>
              <a:off x="7761287" y="1322648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8" name="Freeform 487"/>
            <p:cNvSpPr>
              <a:spLocks/>
            </p:cNvSpPr>
            <p:nvPr/>
          </p:nvSpPr>
          <p:spPr bwMode="auto">
            <a:xfrm>
              <a:off x="7720012" y="1322648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9" name="Freeform 488"/>
            <p:cNvSpPr>
              <a:spLocks/>
            </p:cNvSpPr>
            <p:nvPr/>
          </p:nvSpPr>
          <p:spPr bwMode="auto">
            <a:xfrm>
              <a:off x="7948612" y="1322648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0" name="Freeform 489"/>
            <p:cNvSpPr>
              <a:spLocks/>
            </p:cNvSpPr>
            <p:nvPr/>
          </p:nvSpPr>
          <p:spPr bwMode="auto">
            <a:xfrm>
              <a:off x="7989887" y="1322648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1" name="Freeform 490"/>
            <p:cNvSpPr>
              <a:spLocks/>
            </p:cNvSpPr>
            <p:nvPr/>
          </p:nvSpPr>
          <p:spPr bwMode="auto">
            <a:xfrm>
              <a:off x="8220075" y="1322648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2" name="Freeform 491"/>
            <p:cNvSpPr>
              <a:spLocks/>
            </p:cNvSpPr>
            <p:nvPr/>
          </p:nvSpPr>
          <p:spPr bwMode="auto">
            <a:xfrm>
              <a:off x="8178800" y="1322648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3" name="Freeform 492"/>
            <p:cNvSpPr>
              <a:spLocks/>
            </p:cNvSpPr>
            <p:nvPr/>
          </p:nvSpPr>
          <p:spPr bwMode="auto">
            <a:xfrm>
              <a:off x="8677275" y="1322648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4" name="Freeform 493"/>
            <p:cNvSpPr>
              <a:spLocks/>
            </p:cNvSpPr>
            <p:nvPr/>
          </p:nvSpPr>
          <p:spPr bwMode="auto">
            <a:xfrm>
              <a:off x="8636000" y="1322648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5" name="Freeform 494"/>
            <p:cNvSpPr>
              <a:spLocks/>
            </p:cNvSpPr>
            <p:nvPr/>
          </p:nvSpPr>
          <p:spPr bwMode="auto">
            <a:xfrm>
              <a:off x="8407400" y="1322648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6" name="Freeform 495"/>
            <p:cNvSpPr>
              <a:spLocks/>
            </p:cNvSpPr>
            <p:nvPr/>
          </p:nvSpPr>
          <p:spPr bwMode="auto">
            <a:xfrm>
              <a:off x="8448675" y="1322648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7" name="Freeform 496"/>
            <p:cNvSpPr>
              <a:spLocks/>
            </p:cNvSpPr>
            <p:nvPr/>
          </p:nvSpPr>
          <p:spPr bwMode="auto">
            <a:xfrm>
              <a:off x="6386512" y="1644910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8" name="Freeform 497"/>
            <p:cNvSpPr>
              <a:spLocks/>
            </p:cNvSpPr>
            <p:nvPr/>
          </p:nvSpPr>
          <p:spPr bwMode="auto">
            <a:xfrm>
              <a:off x="6345237" y="1644910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9" name="Freeform 498"/>
            <p:cNvSpPr>
              <a:spLocks/>
            </p:cNvSpPr>
            <p:nvPr/>
          </p:nvSpPr>
          <p:spPr bwMode="auto">
            <a:xfrm>
              <a:off x="6573837" y="1644910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0" name="Freeform 499"/>
            <p:cNvSpPr>
              <a:spLocks/>
            </p:cNvSpPr>
            <p:nvPr/>
          </p:nvSpPr>
          <p:spPr bwMode="auto">
            <a:xfrm>
              <a:off x="6615112" y="1644910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1" name="Freeform 500"/>
            <p:cNvSpPr>
              <a:spLocks/>
            </p:cNvSpPr>
            <p:nvPr/>
          </p:nvSpPr>
          <p:spPr bwMode="auto">
            <a:xfrm>
              <a:off x="6845300" y="1644910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2" name="Freeform 501"/>
            <p:cNvSpPr>
              <a:spLocks/>
            </p:cNvSpPr>
            <p:nvPr/>
          </p:nvSpPr>
          <p:spPr bwMode="auto">
            <a:xfrm>
              <a:off x="6804025" y="1644910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3" name="Freeform 502"/>
            <p:cNvSpPr>
              <a:spLocks/>
            </p:cNvSpPr>
            <p:nvPr/>
          </p:nvSpPr>
          <p:spPr bwMode="auto">
            <a:xfrm>
              <a:off x="7491412" y="1644910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4" name="Freeform 503"/>
            <p:cNvSpPr>
              <a:spLocks/>
            </p:cNvSpPr>
            <p:nvPr/>
          </p:nvSpPr>
          <p:spPr bwMode="auto">
            <a:xfrm>
              <a:off x="7532687" y="1644910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5" name="Freeform 206"/>
            <p:cNvSpPr>
              <a:spLocks/>
            </p:cNvSpPr>
            <p:nvPr/>
          </p:nvSpPr>
          <p:spPr bwMode="auto">
            <a:xfrm>
              <a:off x="7302500" y="1644910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6" name="Freeform 207"/>
            <p:cNvSpPr>
              <a:spLocks/>
            </p:cNvSpPr>
            <p:nvPr/>
          </p:nvSpPr>
          <p:spPr bwMode="auto">
            <a:xfrm>
              <a:off x="7261225" y="1644910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7" name="Freeform 208"/>
            <p:cNvSpPr>
              <a:spLocks/>
            </p:cNvSpPr>
            <p:nvPr/>
          </p:nvSpPr>
          <p:spPr bwMode="auto">
            <a:xfrm>
              <a:off x="7032625" y="1644910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8" name="Freeform 209"/>
            <p:cNvSpPr>
              <a:spLocks/>
            </p:cNvSpPr>
            <p:nvPr/>
          </p:nvSpPr>
          <p:spPr bwMode="auto">
            <a:xfrm>
              <a:off x="7073900" y="1644910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9" name="Freeform 210"/>
            <p:cNvSpPr>
              <a:spLocks/>
            </p:cNvSpPr>
            <p:nvPr/>
          </p:nvSpPr>
          <p:spPr bwMode="auto">
            <a:xfrm>
              <a:off x="7761287" y="1644910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0" name="Freeform 211"/>
            <p:cNvSpPr>
              <a:spLocks/>
            </p:cNvSpPr>
            <p:nvPr/>
          </p:nvSpPr>
          <p:spPr bwMode="auto">
            <a:xfrm>
              <a:off x="7720012" y="1644910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1" name="Freeform 212"/>
            <p:cNvSpPr>
              <a:spLocks/>
            </p:cNvSpPr>
            <p:nvPr/>
          </p:nvSpPr>
          <p:spPr bwMode="auto">
            <a:xfrm>
              <a:off x="7948612" y="1644910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2" name="Freeform 213"/>
            <p:cNvSpPr>
              <a:spLocks/>
            </p:cNvSpPr>
            <p:nvPr/>
          </p:nvSpPr>
          <p:spPr bwMode="auto">
            <a:xfrm>
              <a:off x="7989887" y="1644910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3" name="Freeform 214"/>
            <p:cNvSpPr>
              <a:spLocks/>
            </p:cNvSpPr>
            <p:nvPr/>
          </p:nvSpPr>
          <p:spPr bwMode="auto">
            <a:xfrm>
              <a:off x="8220075" y="1644910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4" name="Freeform 215"/>
            <p:cNvSpPr>
              <a:spLocks/>
            </p:cNvSpPr>
            <p:nvPr/>
          </p:nvSpPr>
          <p:spPr bwMode="auto">
            <a:xfrm>
              <a:off x="8178800" y="1644910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5" name="Freeform 218"/>
            <p:cNvSpPr>
              <a:spLocks/>
            </p:cNvSpPr>
            <p:nvPr/>
          </p:nvSpPr>
          <p:spPr bwMode="auto">
            <a:xfrm>
              <a:off x="8677275" y="1644910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6" name="Freeform 219"/>
            <p:cNvSpPr>
              <a:spLocks/>
            </p:cNvSpPr>
            <p:nvPr/>
          </p:nvSpPr>
          <p:spPr bwMode="auto">
            <a:xfrm>
              <a:off x="8636000" y="1644910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7" name="Freeform 220"/>
            <p:cNvSpPr>
              <a:spLocks/>
            </p:cNvSpPr>
            <p:nvPr/>
          </p:nvSpPr>
          <p:spPr bwMode="auto">
            <a:xfrm>
              <a:off x="8407400" y="1644910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8" name="Freeform 221"/>
            <p:cNvSpPr>
              <a:spLocks/>
            </p:cNvSpPr>
            <p:nvPr/>
          </p:nvSpPr>
          <p:spPr bwMode="auto">
            <a:xfrm>
              <a:off x="8448675" y="1644910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9" name="Freeform 222"/>
            <p:cNvSpPr>
              <a:spLocks/>
            </p:cNvSpPr>
            <p:nvPr/>
          </p:nvSpPr>
          <p:spPr bwMode="auto">
            <a:xfrm>
              <a:off x="6386512" y="1965585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0" name="Freeform 223"/>
            <p:cNvSpPr>
              <a:spLocks/>
            </p:cNvSpPr>
            <p:nvPr/>
          </p:nvSpPr>
          <p:spPr bwMode="auto">
            <a:xfrm>
              <a:off x="6345237" y="1965585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1" name="Freeform 224"/>
            <p:cNvSpPr>
              <a:spLocks/>
            </p:cNvSpPr>
            <p:nvPr/>
          </p:nvSpPr>
          <p:spPr bwMode="auto">
            <a:xfrm>
              <a:off x="6573837" y="1965585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2" name="Freeform 225"/>
            <p:cNvSpPr>
              <a:spLocks/>
            </p:cNvSpPr>
            <p:nvPr/>
          </p:nvSpPr>
          <p:spPr bwMode="auto">
            <a:xfrm>
              <a:off x="6615112" y="1965585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3" name="Freeform 226"/>
            <p:cNvSpPr>
              <a:spLocks/>
            </p:cNvSpPr>
            <p:nvPr/>
          </p:nvSpPr>
          <p:spPr bwMode="auto">
            <a:xfrm>
              <a:off x="6845300" y="1965585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4" name="Freeform 227"/>
            <p:cNvSpPr>
              <a:spLocks/>
            </p:cNvSpPr>
            <p:nvPr/>
          </p:nvSpPr>
          <p:spPr bwMode="auto">
            <a:xfrm>
              <a:off x="6804025" y="1965585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5" name="Freeform 228"/>
            <p:cNvSpPr>
              <a:spLocks/>
            </p:cNvSpPr>
            <p:nvPr/>
          </p:nvSpPr>
          <p:spPr bwMode="auto">
            <a:xfrm>
              <a:off x="7491412" y="1965585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6" name="Freeform 229"/>
            <p:cNvSpPr>
              <a:spLocks/>
            </p:cNvSpPr>
            <p:nvPr/>
          </p:nvSpPr>
          <p:spPr bwMode="auto">
            <a:xfrm>
              <a:off x="7532687" y="1965585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7" name="Freeform 230"/>
            <p:cNvSpPr>
              <a:spLocks/>
            </p:cNvSpPr>
            <p:nvPr/>
          </p:nvSpPr>
          <p:spPr bwMode="auto">
            <a:xfrm>
              <a:off x="7302500" y="1965585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8" name="Freeform 231"/>
            <p:cNvSpPr>
              <a:spLocks/>
            </p:cNvSpPr>
            <p:nvPr/>
          </p:nvSpPr>
          <p:spPr bwMode="auto">
            <a:xfrm>
              <a:off x="7261225" y="1965585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9" name="Freeform 232"/>
            <p:cNvSpPr>
              <a:spLocks/>
            </p:cNvSpPr>
            <p:nvPr/>
          </p:nvSpPr>
          <p:spPr bwMode="auto">
            <a:xfrm>
              <a:off x="7032625" y="1965585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0" name="Freeform 233"/>
            <p:cNvSpPr>
              <a:spLocks/>
            </p:cNvSpPr>
            <p:nvPr/>
          </p:nvSpPr>
          <p:spPr bwMode="auto">
            <a:xfrm>
              <a:off x="7073900" y="1965585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1" name="Freeform 234"/>
            <p:cNvSpPr>
              <a:spLocks/>
            </p:cNvSpPr>
            <p:nvPr/>
          </p:nvSpPr>
          <p:spPr bwMode="auto">
            <a:xfrm>
              <a:off x="7761287" y="1965585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2" name="Freeform 235"/>
            <p:cNvSpPr>
              <a:spLocks/>
            </p:cNvSpPr>
            <p:nvPr/>
          </p:nvSpPr>
          <p:spPr bwMode="auto">
            <a:xfrm>
              <a:off x="7720012" y="1965585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3" name="Freeform 236"/>
            <p:cNvSpPr>
              <a:spLocks/>
            </p:cNvSpPr>
            <p:nvPr/>
          </p:nvSpPr>
          <p:spPr bwMode="auto">
            <a:xfrm>
              <a:off x="7948612" y="1965585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4" name="Freeform 237"/>
            <p:cNvSpPr>
              <a:spLocks/>
            </p:cNvSpPr>
            <p:nvPr/>
          </p:nvSpPr>
          <p:spPr bwMode="auto">
            <a:xfrm>
              <a:off x="7989887" y="1965585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5" name="Freeform 238"/>
            <p:cNvSpPr>
              <a:spLocks/>
            </p:cNvSpPr>
            <p:nvPr/>
          </p:nvSpPr>
          <p:spPr bwMode="auto">
            <a:xfrm>
              <a:off x="8220075" y="1965585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6" name="Freeform 239"/>
            <p:cNvSpPr>
              <a:spLocks/>
            </p:cNvSpPr>
            <p:nvPr/>
          </p:nvSpPr>
          <p:spPr bwMode="auto">
            <a:xfrm>
              <a:off x="8178800" y="1965585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7" name="Freeform 242"/>
            <p:cNvSpPr>
              <a:spLocks/>
            </p:cNvSpPr>
            <p:nvPr/>
          </p:nvSpPr>
          <p:spPr bwMode="auto">
            <a:xfrm>
              <a:off x="8677275" y="1965585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8" name="Freeform 243"/>
            <p:cNvSpPr>
              <a:spLocks/>
            </p:cNvSpPr>
            <p:nvPr/>
          </p:nvSpPr>
          <p:spPr bwMode="auto">
            <a:xfrm>
              <a:off x="8636000" y="1965585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9" name="Freeform 244"/>
            <p:cNvSpPr>
              <a:spLocks/>
            </p:cNvSpPr>
            <p:nvPr/>
          </p:nvSpPr>
          <p:spPr bwMode="auto">
            <a:xfrm>
              <a:off x="8407400" y="1965585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0" name="Freeform 245"/>
            <p:cNvSpPr>
              <a:spLocks/>
            </p:cNvSpPr>
            <p:nvPr/>
          </p:nvSpPr>
          <p:spPr bwMode="auto">
            <a:xfrm>
              <a:off x="8448675" y="1965585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1" name="Freeform 246"/>
            <p:cNvSpPr>
              <a:spLocks/>
            </p:cNvSpPr>
            <p:nvPr/>
          </p:nvSpPr>
          <p:spPr bwMode="auto">
            <a:xfrm>
              <a:off x="6386512" y="2287848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2" name="Freeform 247"/>
            <p:cNvSpPr>
              <a:spLocks/>
            </p:cNvSpPr>
            <p:nvPr/>
          </p:nvSpPr>
          <p:spPr bwMode="auto">
            <a:xfrm>
              <a:off x="6345237" y="2287848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3" name="Freeform 248"/>
            <p:cNvSpPr>
              <a:spLocks/>
            </p:cNvSpPr>
            <p:nvPr/>
          </p:nvSpPr>
          <p:spPr bwMode="auto">
            <a:xfrm>
              <a:off x="6573837" y="2287848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4" name="Freeform 249"/>
            <p:cNvSpPr>
              <a:spLocks/>
            </p:cNvSpPr>
            <p:nvPr/>
          </p:nvSpPr>
          <p:spPr bwMode="auto">
            <a:xfrm>
              <a:off x="6615112" y="2287848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5" name="Freeform 250"/>
            <p:cNvSpPr>
              <a:spLocks/>
            </p:cNvSpPr>
            <p:nvPr/>
          </p:nvSpPr>
          <p:spPr bwMode="auto">
            <a:xfrm>
              <a:off x="6845300" y="2287848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6" name="Freeform 251"/>
            <p:cNvSpPr>
              <a:spLocks/>
            </p:cNvSpPr>
            <p:nvPr/>
          </p:nvSpPr>
          <p:spPr bwMode="auto">
            <a:xfrm>
              <a:off x="6804025" y="2287848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7" name="Freeform 252"/>
            <p:cNvSpPr>
              <a:spLocks/>
            </p:cNvSpPr>
            <p:nvPr/>
          </p:nvSpPr>
          <p:spPr bwMode="auto">
            <a:xfrm>
              <a:off x="7491412" y="2287848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8" name="Freeform 253"/>
            <p:cNvSpPr>
              <a:spLocks/>
            </p:cNvSpPr>
            <p:nvPr/>
          </p:nvSpPr>
          <p:spPr bwMode="auto">
            <a:xfrm>
              <a:off x="7532687" y="2287848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9" name="Freeform 254"/>
            <p:cNvSpPr>
              <a:spLocks/>
            </p:cNvSpPr>
            <p:nvPr/>
          </p:nvSpPr>
          <p:spPr bwMode="auto">
            <a:xfrm>
              <a:off x="7302500" y="2287848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0" name="Freeform 255"/>
            <p:cNvSpPr>
              <a:spLocks/>
            </p:cNvSpPr>
            <p:nvPr/>
          </p:nvSpPr>
          <p:spPr bwMode="auto">
            <a:xfrm>
              <a:off x="7261225" y="2287848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1" name="Freeform 256"/>
            <p:cNvSpPr>
              <a:spLocks/>
            </p:cNvSpPr>
            <p:nvPr/>
          </p:nvSpPr>
          <p:spPr bwMode="auto">
            <a:xfrm>
              <a:off x="7032625" y="2287848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2" name="Freeform 257"/>
            <p:cNvSpPr>
              <a:spLocks/>
            </p:cNvSpPr>
            <p:nvPr/>
          </p:nvSpPr>
          <p:spPr bwMode="auto">
            <a:xfrm>
              <a:off x="7073900" y="2287848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3" name="Freeform 258"/>
            <p:cNvSpPr>
              <a:spLocks/>
            </p:cNvSpPr>
            <p:nvPr/>
          </p:nvSpPr>
          <p:spPr bwMode="auto">
            <a:xfrm>
              <a:off x="7761287" y="2287848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4" name="Freeform 259"/>
            <p:cNvSpPr>
              <a:spLocks/>
            </p:cNvSpPr>
            <p:nvPr/>
          </p:nvSpPr>
          <p:spPr bwMode="auto">
            <a:xfrm>
              <a:off x="7720012" y="2287848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5" name="Freeform 260"/>
            <p:cNvSpPr>
              <a:spLocks/>
            </p:cNvSpPr>
            <p:nvPr/>
          </p:nvSpPr>
          <p:spPr bwMode="auto">
            <a:xfrm>
              <a:off x="7948612" y="2287848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6" name="Freeform 261"/>
            <p:cNvSpPr>
              <a:spLocks/>
            </p:cNvSpPr>
            <p:nvPr/>
          </p:nvSpPr>
          <p:spPr bwMode="auto">
            <a:xfrm>
              <a:off x="7989887" y="2287848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7" name="Freeform 262"/>
            <p:cNvSpPr>
              <a:spLocks/>
            </p:cNvSpPr>
            <p:nvPr/>
          </p:nvSpPr>
          <p:spPr bwMode="auto">
            <a:xfrm>
              <a:off x="8220075" y="2287848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8" name="Freeform 263"/>
            <p:cNvSpPr>
              <a:spLocks/>
            </p:cNvSpPr>
            <p:nvPr/>
          </p:nvSpPr>
          <p:spPr bwMode="auto">
            <a:xfrm>
              <a:off x="8178800" y="2287848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9" name="Freeform 266"/>
            <p:cNvSpPr>
              <a:spLocks/>
            </p:cNvSpPr>
            <p:nvPr/>
          </p:nvSpPr>
          <p:spPr bwMode="auto">
            <a:xfrm>
              <a:off x="8677275" y="2287848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0" name="Freeform 267"/>
            <p:cNvSpPr>
              <a:spLocks/>
            </p:cNvSpPr>
            <p:nvPr/>
          </p:nvSpPr>
          <p:spPr bwMode="auto">
            <a:xfrm>
              <a:off x="8636000" y="2287848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1" name="Freeform 268"/>
            <p:cNvSpPr>
              <a:spLocks/>
            </p:cNvSpPr>
            <p:nvPr/>
          </p:nvSpPr>
          <p:spPr bwMode="auto">
            <a:xfrm>
              <a:off x="8407400" y="2287848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2" name="Freeform 269"/>
            <p:cNvSpPr>
              <a:spLocks/>
            </p:cNvSpPr>
            <p:nvPr/>
          </p:nvSpPr>
          <p:spPr bwMode="auto">
            <a:xfrm>
              <a:off x="8448675" y="2287848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3" name="Freeform 270"/>
            <p:cNvSpPr>
              <a:spLocks/>
            </p:cNvSpPr>
            <p:nvPr/>
          </p:nvSpPr>
          <p:spPr bwMode="auto">
            <a:xfrm>
              <a:off x="6386512" y="2608523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4" name="Freeform 271"/>
            <p:cNvSpPr>
              <a:spLocks/>
            </p:cNvSpPr>
            <p:nvPr/>
          </p:nvSpPr>
          <p:spPr bwMode="auto">
            <a:xfrm>
              <a:off x="6345237" y="2608523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5" name="Freeform 272"/>
            <p:cNvSpPr>
              <a:spLocks/>
            </p:cNvSpPr>
            <p:nvPr/>
          </p:nvSpPr>
          <p:spPr bwMode="auto">
            <a:xfrm>
              <a:off x="6573837" y="2608523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6" name="Freeform 273"/>
            <p:cNvSpPr>
              <a:spLocks/>
            </p:cNvSpPr>
            <p:nvPr/>
          </p:nvSpPr>
          <p:spPr bwMode="auto">
            <a:xfrm>
              <a:off x="6615112" y="2608523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7" name="Freeform 274"/>
            <p:cNvSpPr>
              <a:spLocks/>
            </p:cNvSpPr>
            <p:nvPr/>
          </p:nvSpPr>
          <p:spPr bwMode="auto">
            <a:xfrm>
              <a:off x="6845300" y="2608523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8" name="Freeform 275"/>
            <p:cNvSpPr>
              <a:spLocks/>
            </p:cNvSpPr>
            <p:nvPr/>
          </p:nvSpPr>
          <p:spPr bwMode="auto">
            <a:xfrm>
              <a:off x="6804025" y="2608523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9" name="Freeform 276"/>
            <p:cNvSpPr>
              <a:spLocks/>
            </p:cNvSpPr>
            <p:nvPr/>
          </p:nvSpPr>
          <p:spPr bwMode="auto">
            <a:xfrm>
              <a:off x="7491412" y="2608523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0" name="Freeform 277"/>
            <p:cNvSpPr>
              <a:spLocks/>
            </p:cNvSpPr>
            <p:nvPr/>
          </p:nvSpPr>
          <p:spPr bwMode="auto">
            <a:xfrm>
              <a:off x="7532687" y="2608523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1" name="Freeform 278"/>
            <p:cNvSpPr>
              <a:spLocks/>
            </p:cNvSpPr>
            <p:nvPr/>
          </p:nvSpPr>
          <p:spPr bwMode="auto">
            <a:xfrm>
              <a:off x="7302500" y="2608523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2" name="Freeform 279"/>
            <p:cNvSpPr>
              <a:spLocks/>
            </p:cNvSpPr>
            <p:nvPr/>
          </p:nvSpPr>
          <p:spPr bwMode="auto">
            <a:xfrm>
              <a:off x="7261225" y="2608523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3" name="Freeform 280"/>
            <p:cNvSpPr>
              <a:spLocks/>
            </p:cNvSpPr>
            <p:nvPr/>
          </p:nvSpPr>
          <p:spPr bwMode="auto">
            <a:xfrm>
              <a:off x="7032625" y="2608523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4" name="Freeform 281"/>
            <p:cNvSpPr>
              <a:spLocks/>
            </p:cNvSpPr>
            <p:nvPr/>
          </p:nvSpPr>
          <p:spPr bwMode="auto">
            <a:xfrm>
              <a:off x="7073900" y="2608523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5" name="Freeform 282"/>
            <p:cNvSpPr>
              <a:spLocks/>
            </p:cNvSpPr>
            <p:nvPr/>
          </p:nvSpPr>
          <p:spPr bwMode="auto">
            <a:xfrm>
              <a:off x="7761287" y="2608523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6" name="Freeform 283"/>
            <p:cNvSpPr>
              <a:spLocks/>
            </p:cNvSpPr>
            <p:nvPr/>
          </p:nvSpPr>
          <p:spPr bwMode="auto">
            <a:xfrm>
              <a:off x="7720012" y="2608523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7" name="Freeform 284"/>
            <p:cNvSpPr>
              <a:spLocks/>
            </p:cNvSpPr>
            <p:nvPr/>
          </p:nvSpPr>
          <p:spPr bwMode="auto">
            <a:xfrm>
              <a:off x="7948612" y="2608523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8" name="Freeform 285"/>
            <p:cNvSpPr>
              <a:spLocks/>
            </p:cNvSpPr>
            <p:nvPr/>
          </p:nvSpPr>
          <p:spPr bwMode="auto">
            <a:xfrm>
              <a:off x="7989887" y="2608523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9" name="Freeform 286"/>
            <p:cNvSpPr>
              <a:spLocks/>
            </p:cNvSpPr>
            <p:nvPr/>
          </p:nvSpPr>
          <p:spPr bwMode="auto">
            <a:xfrm>
              <a:off x="8220075" y="2608523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0" name="Freeform 287"/>
            <p:cNvSpPr>
              <a:spLocks/>
            </p:cNvSpPr>
            <p:nvPr/>
          </p:nvSpPr>
          <p:spPr bwMode="auto">
            <a:xfrm>
              <a:off x="8178800" y="2608523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1" name="Freeform 290"/>
            <p:cNvSpPr>
              <a:spLocks/>
            </p:cNvSpPr>
            <p:nvPr/>
          </p:nvSpPr>
          <p:spPr bwMode="auto">
            <a:xfrm>
              <a:off x="8677275" y="2608523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2" name="Freeform 291"/>
            <p:cNvSpPr>
              <a:spLocks/>
            </p:cNvSpPr>
            <p:nvPr/>
          </p:nvSpPr>
          <p:spPr bwMode="auto">
            <a:xfrm>
              <a:off x="8636000" y="2608523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3" name="Freeform 292"/>
            <p:cNvSpPr>
              <a:spLocks/>
            </p:cNvSpPr>
            <p:nvPr/>
          </p:nvSpPr>
          <p:spPr bwMode="auto">
            <a:xfrm>
              <a:off x="8407400" y="2608523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4" name="Freeform 293"/>
            <p:cNvSpPr>
              <a:spLocks/>
            </p:cNvSpPr>
            <p:nvPr/>
          </p:nvSpPr>
          <p:spPr bwMode="auto">
            <a:xfrm>
              <a:off x="8448675" y="2608523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5" name="Freeform 294"/>
            <p:cNvSpPr>
              <a:spLocks/>
            </p:cNvSpPr>
            <p:nvPr/>
          </p:nvSpPr>
          <p:spPr bwMode="auto">
            <a:xfrm>
              <a:off x="6386512" y="2930785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6" name="Freeform 295"/>
            <p:cNvSpPr>
              <a:spLocks/>
            </p:cNvSpPr>
            <p:nvPr/>
          </p:nvSpPr>
          <p:spPr bwMode="auto">
            <a:xfrm>
              <a:off x="6345237" y="2930785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7" name="Freeform 296"/>
            <p:cNvSpPr>
              <a:spLocks/>
            </p:cNvSpPr>
            <p:nvPr/>
          </p:nvSpPr>
          <p:spPr bwMode="auto">
            <a:xfrm>
              <a:off x="6573837" y="2930785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8" name="Freeform 297"/>
            <p:cNvSpPr>
              <a:spLocks/>
            </p:cNvSpPr>
            <p:nvPr/>
          </p:nvSpPr>
          <p:spPr bwMode="auto">
            <a:xfrm>
              <a:off x="6615112" y="2930785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9" name="Freeform 298"/>
            <p:cNvSpPr>
              <a:spLocks/>
            </p:cNvSpPr>
            <p:nvPr/>
          </p:nvSpPr>
          <p:spPr bwMode="auto">
            <a:xfrm>
              <a:off x="6845300" y="2930785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0" name="Freeform 299"/>
            <p:cNvSpPr>
              <a:spLocks/>
            </p:cNvSpPr>
            <p:nvPr/>
          </p:nvSpPr>
          <p:spPr bwMode="auto">
            <a:xfrm>
              <a:off x="6804025" y="2930785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1" name="Freeform 300"/>
            <p:cNvSpPr>
              <a:spLocks/>
            </p:cNvSpPr>
            <p:nvPr/>
          </p:nvSpPr>
          <p:spPr bwMode="auto">
            <a:xfrm>
              <a:off x="7491412" y="2930785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2" name="Freeform 301"/>
            <p:cNvSpPr>
              <a:spLocks/>
            </p:cNvSpPr>
            <p:nvPr/>
          </p:nvSpPr>
          <p:spPr bwMode="auto">
            <a:xfrm>
              <a:off x="7532687" y="2930785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3" name="Freeform 302"/>
            <p:cNvSpPr>
              <a:spLocks/>
            </p:cNvSpPr>
            <p:nvPr/>
          </p:nvSpPr>
          <p:spPr bwMode="auto">
            <a:xfrm>
              <a:off x="7302500" y="2930785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4" name="Freeform 303"/>
            <p:cNvSpPr>
              <a:spLocks/>
            </p:cNvSpPr>
            <p:nvPr/>
          </p:nvSpPr>
          <p:spPr bwMode="auto">
            <a:xfrm>
              <a:off x="7261225" y="2930785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5" name="Freeform 304"/>
            <p:cNvSpPr>
              <a:spLocks/>
            </p:cNvSpPr>
            <p:nvPr/>
          </p:nvSpPr>
          <p:spPr bwMode="auto">
            <a:xfrm>
              <a:off x="7032625" y="2930785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6" name="Freeform 305"/>
            <p:cNvSpPr>
              <a:spLocks/>
            </p:cNvSpPr>
            <p:nvPr/>
          </p:nvSpPr>
          <p:spPr bwMode="auto">
            <a:xfrm>
              <a:off x="7073900" y="2930785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7" name="Freeform 306"/>
            <p:cNvSpPr>
              <a:spLocks/>
            </p:cNvSpPr>
            <p:nvPr/>
          </p:nvSpPr>
          <p:spPr bwMode="auto">
            <a:xfrm>
              <a:off x="7761287" y="2930785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8" name="Freeform 307"/>
            <p:cNvSpPr>
              <a:spLocks/>
            </p:cNvSpPr>
            <p:nvPr/>
          </p:nvSpPr>
          <p:spPr bwMode="auto">
            <a:xfrm>
              <a:off x="7720012" y="2930785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9" name="Freeform 308"/>
            <p:cNvSpPr>
              <a:spLocks/>
            </p:cNvSpPr>
            <p:nvPr/>
          </p:nvSpPr>
          <p:spPr bwMode="auto">
            <a:xfrm>
              <a:off x="7948612" y="2930785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0" name="Freeform 309"/>
            <p:cNvSpPr>
              <a:spLocks/>
            </p:cNvSpPr>
            <p:nvPr/>
          </p:nvSpPr>
          <p:spPr bwMode="auto">
            <a:xfrm>
              <a:off x="7989887" y="2930785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1" name="Freeform 310"/>
            <p:cNvSpPr>
              <a:spLocks/>
            </p:cNvSpPr>
            <p:nvPr/>
          </p:nvSpPr>
          <p:spPr bwMode="auto">
            <a:xfrm>
              <a:off x="8220075" y="2930785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2" name="Freeform 311"/>
            <p:cNvSpPr>
              <a:spLocks/>
            </p:cNvSpPr>
            <p:nvPr/>
          </p:nvSpPr>
          <p:spPr bwMode="auto">
            <a:xfrm>
              <a:off x="8178800" y="2930785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3" name="Freeform 314"/>
            <p:cNvSpPr>
              <a:spLocks/>
            </p:cNvSpPr>
            <p:nvPr/>
          </p:nvSpPr>
          <p:spPr bwMode="auto">
            <a:xfrm>
              <a:off x="8677275" y="2930785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4" name="Freeform 315"/>
            <p:cNvSpPr>
              <a:spLocks/>
            </p:cNvSpPr>
            <p:nvPr/>
          </p:nvSpPr>
          <p:spPr bwMode="auto">
            <a:xfrm>
              <a:off x="8636000" y="2930785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5" name="Freeform 316"/>
            <p:cNvSpPr>
              <a:spLocks/>
            </p:cNvSpPr>
            <p:nvPr/>
          </p:nvSpPr>
          <p:spPr bwMode="auto">
            <a:xfrm>
              <a:off x="8407400" y="2930785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6" name="Freeform 317"/>
            <p:cNvSpPr>
              <a:spLocks/>
            </p:cNvSpPr>
            <p:nvPr/>
          </p:nvSpPr>
          <p:spPr bwMode="auto">
            <a:xfrm>
              <a:off x="8448675" y="2930785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7" name="Freeform 318"/>
            <p:cNvSpPr>
              <a:spLocks/>
            </p:cNvSpPr>
            <p:nvPr/>
          </p:nvSpPr>
          <p:spPr bwMode="auto">
            <a:xfrm>
              <a:off x="6386512" y="3251460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8" name="Freeform 319"/>
            <p:cNvSpPr>
              <a:spLocks/>
            </p:cNvSpPr>
            <p:nvPr/>
          </p:nvSpPr>
          <p:spPr bwMode="auto">
            <a:xfrm>
              <a:off x="6345237" y="3251460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9" name="Freeform 320"/>
            <p:cNvSpPr>
              <a:spLocks/>
            </p:cNvSpPr>
            <p:nvPr/>
          </p:nvSpPr>
          <p:spPr bwMode="auto">
            <a:xfrm>
              <a:off x="6573837" y="3251460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0" name="Freeform 321"/>
            <p:cNvSpPr>
              <a:spLocks/>
            </p:cNvSpPr>
            <p:nvPr/>
          </p:nvSpPr>
          <p:spPr bwMode="auto">
            <a:xfrm>
              <a:off x="6615112" y="3251460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1" name="Freeform 322"/>
            <p:cNvSpPr>
              <a:spLocks/>
            </p:cNvSpPr>
            <p:nvPr/>
          </p:nvSpPr>
          <p:spPr bwMode="auto">
            <a:xfrm>
              <a:off x="6845300" y="3251460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2" name="Freeform 323"/>
            <p:cNvSpPr>
              <a:spLocks/>
            </p:cNvSpPr>
            <p:nvPr/>
          </p:nvSpPr>
          <p:spPr bwMode="auto">
            <a:xfrm>
              <a:off x="6804025" y="3251460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3" name="Freeform 324"/>
            <p:cNvSpPr>
              <a:spLocks/>
            </p:cNvSpPr>
            <p:nvPr/>
          </p:nvSpPr>
          <p:spPr bwMode="auto">
            <a:xfrm>
              <a:off x="7491412" y="3251460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4" name="Freeform 325"/>
            <p:cNvSpPr>
              <a:spLocks/>
            </p:cNvSpPr>
            <p:nvPr/>
          </p:nvSpPr>
          <p:spPr bwMode="auto">
            <a:xfrm>
              <a:off x="7532687" y="3251460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4" name="Freeform 326"/>
            <p:cNvSpPr>
              <a:spLocks/>
            </p:cNvSpPr>
            <p:nvPr/>
          </p:nvSpPr>
          <p:spPr bwMode="auto">
            <a:xfrm>
              <a:off x="7302500" y="3251460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5" name="Freeform 327"/>
            <p:cNvSpPr>
              <a:spLocks/>
            </p:cNvSpPr>
            <p:nvPr/>
          </p:nvSpPr>
          <p:spPr bwMode="auto">
            <a:xfrm>
              <a:off x="7261225" y="3251460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6" name="Freeform 328"/>
            <p:cNvSpPr>
              <a:spLocks/>
            </p:cNvSpPr>
            <p:nvPr/>
          </p:nvSpPr>
          <p:spPr bwMode="auto">
            <a:xfrm>
              <a:off x="7032625" y="3251460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7" name="Freeform 329"/>
            <p:cNvSpPr>
              <a:spLocks/>
            </p:cNvSpPr>
            <p:nvPr/>
          </p:nvSpPr>
          <p:spPr bwMode="auto">
            <a:xfrm>
              <a:off x="7073900" y="3251460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8" name="Freeform 330"/>
            <p:cNvSpPr>
              <a:spLocks/>
            </p:cNvSpPr>
            <p:nvPr/>
          </p:nvSpPr>
          <p:spPr bwMode="auto">
            <a:xfrm>
              <a:off x="7761287" y="3251460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9" name="Freeform 331"/>
            <p:cNvSpPr>
              <a:spLocks/>
            </p:cNvSpPr>
            <p:nvPr/>
          </p:nvSpPr>
          <p:spPr bwMode="auto">
            <a:xfrm>
              <a:off x="7720012" y="3251460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0" name="Freeform 332"/>
            <p:cNvSpPr>
              <a:spLocks/>
            </p:cNvSpPr>
            <p:nvPr/>
          </p:nvSpPr>
          <p:spPr bwMode="auto">
            <a:xfrm>
              <a:off x="7948612" y="3251460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1" name="Freeform 333"/>
            <p:cNvSpPr>
              <a:spLocks/>
            </p:cNvSpPr>
            <p:nvPr/>
          </p:nvSpPr>
          <p:spPr bwMode="auto">
            <a:xfrm>
              <a:off x="7989887" y="3251460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2" name="Freeform 334"/>
            <p:cNvSpPr>
              <a:spLocks/>
            </p:cNvSpPr>
            <p:nvPr/>
          </p:nvSpPr>
          <p:spPr bwMode="auto">
            <a:xfrm>
              <a:off x="8220075" y="3251460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3" name="Freeform 335"/>
            <p:cNvSpPr>
              <a:spLocks/>
            </p:cNvSpPr>
            <p:nvPr/>
          </p:nvSpPr>
          <p:spPr bwMode="auto">
            <a:xfrm>
              <a:off x="8178800" y="3251460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4" name="Freeform 338"/>
            <p:cNvSpPr>
              <a:spLocks/>
            </p:cNvSpPr>
            <p:nvPr/>
          </p:nvSpPr>
          <p:spPr bwMode="auto">
            <a:xfrm>
              <a:off x="8677275" y="3251460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5" name="Freeform 339"/>
            <p:cNvSpPr>
              <a:spLocks/>
            </p:cNvSpPr>
            <p:nvPr/>
          </p:nvSpPr>
          <p:spPr bwMode="auto">
            <a:xfrm>
              <a:off x="8636000" y="3251460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6" name="Freeform 340"/>
            <p:cNvSpPr>
              <a:spLocks/>
            </p:cNvSpPr>
            <p:nvPr/>
          </p:nvSpPr>
          <p:spPr bwMode="auto">
            <a:xfrm>
              <a:off x="8407400" y="3251460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7" name="Freeform 341"/>
            <p:cNvSpPr>
              <a:spLocks/>
            </p:cNvSpPr>
            <p:nvPr/>
          </p:nvSpPr>
          <p:spPr bwMode="auto">
            <a:xfrm>
              <a:off x="8448675" y="3251460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8" name="Freeform 342"/>
            <p:cNvSpPr>
              <a:spLocks/>
            </p:cNvSpPr>
            <p:nvPr/>
          </p:nvSpPr>
          <p:spPr bwMode="auto">
            <a:xfrm>
              <a:off x="6386512" y="3573723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9" name="Freeform 343"/>
            <p:cNvSpPr>
              <a:spLocks/>
            </p:cNvSpPr>
            <p:nvPr/>
          </p:nvSpPr>
          <p:spPr bwMode="auto">
            <a:xfrm>
              <a:off x="6345237" y="3573723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0" name="Freeform 344"/>
            <p:cNvSpPr>
              <a:spLocks/>
            </p:cNvSpPr>
            <p:nvPr/>
          </p:nvSpPr>
          <p:spPr bwMode="auto">
            <a:xfrm>
              <a:off x="6573837" y="3573723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1" name="Freeform 345"/>
            <p:cNvSpPr>
              <a:spLocks/>
            </p:cNvSpPr>
            <p:nvPr/>
          </p:nvSpPr>
          <p:spPr bwMode="auto">
            <a:xfrm>
              <a:off x="6615112" y="3573723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2" name="Freeform 346"/>
            <p:cNvSpPr>
              <a:spLocks/>
            </p:cNvSpPr>
            <p:nvPr/>
          </p:nvSpPr>
          <p:spPr bwMode="auto">
            <a:xfrm>
              <a:off x="6845300" y="3573723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3" name="Freeform 347"/>
            <p:cNvSpPr>
              <a:spLocks/>
            </p:cNvSpPr>
            <p:nvPr/>
          </p:nvSpPr>
          <p:spPr bwMode="auto">
            <a:xfrm>
              <a:off x="6804025" y="3573723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4" name="Freeform 348"/>
            <p:cNvSpPr>
              <a:spLocks/>
            </p:cNvSpPr>
            <p:nvPr/>
          </p:nvSpPr>
          <p:spPr bwMode="auto">
            <a:xfrm>
              <a:off x="7491412" y="3573723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5" name="Freeform 349"/>
            <p:cNvSpPr>
              <a:spLocks/>
            </p:cNvSpPr>
            <p:nvPr/>
          </p:nvSpPr>
          <p:spPr bwMode="auto">
            <a:xfrm>
              <a:off x="7532687" y="3573723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6" name="Freeform 350"/>
            <p:cNvSpPr>
              <a:spLocks/>
            </p:cNvSpPr>
            <p:nvPr/>
          </p:nvSpPr>
          <p:spPr bwMode="auto">
            <a:xfrm>
              <a:off x="7302500" y="3573723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7" name="Freeform 351"/>
            <p:cNvSpPr>
              <a:spLocks/>
            </p:cNvSpPr>
            <p:nvPr/>
          </p:nvSpPr>
          <p:spPr bwMode="auto">
            <a:xfrm>
              <a:off x="7261225" y="3573723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8" name="Freeform 352"/>
            <p:cNvSpPr>
              <a:spLocks/>
            </p:cNvSpPr>
            <p:nvPr/>
          </p:nvSpPr>
          <p:spPr bwMode="auto">
            <a:xfrm>
              <a:off x="7032625" y="3573723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9" name="Freeform 353"/>
            <p:cNvSpPr>
              <a:spLocks/>
            </p:cNvSpPr>
            <p:nvPr/>
          </p:nvSpPr>
          <p:spPr bwMode="auto">
            <a:xfrm>
              <a:off x="7073900" y="3573723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0" name="Freeform 354"/>
            <p:cNvSpPr>
              <a:spLocks/>
            </p:cNvSpPr>
            <p:nvPr/>
          </p:nvSpPr>
          <p:spPr bwMode="auto">
            <a:xfrm>
              <a:off x="7761287" y="3573723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1" name="Freeform 355"/>
            <p:cNvSpPr>
              <a:spLocks/>
            </p:cNvSpPr>
            <p:nvPr/>
          </p:nvSpPr>
          <p:spPr bwMode="auto">
            <a:xfrm>
              <a:off x="7720012" y="3573723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2" name="Freeform 356"/>
            <p:cNvSpPr>
              <a:spLocks/>
            </p:cNvSpPr>
            <p:nvPr/>
          </p:nvSpPr>
          <p:spPr bwMode="auto">
            <a:xfrm>
              <a:off x="7948612" y="3573723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3" name="Freeform 357"/>
            <p:cNvSpPr>
              <a:spLocks/>
            </p:cNvSpPr>
            <p:nvPr/>
          </p:nvSpPr>
          <p:spPr bwMode="auto">
            <a:xfrm>
              <a:off x="7989887" y="3573723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4" name="Freeform 358"/>
            <p:cNvSpPr>
              <a:spLocks/>
            </p:cNvSpPr>
            <p:nvPr/>
          </p:nvSpPr>
          <p:spPr bwMode="auto">
            <a:xfrm>
              <a:off x="8220075" y="3573723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5" name="Freeform 359"/>
            <p:cNvSpPr>
              <a:spLocks/>
            </p:cNvSpPr>
            <p:nvPr/>
          </p:nvSpPr>
          <p:spPr bwMode="auto">
            <a:xfrm>
              <a:off x="8178800" y="3573723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6" name="Freeform 362"/>
            <p:cNvSpPr>
              <a:spLocks/>
            </p:cNvSpPr>
            <p:nvPr/>
          </p:nvSpPr>
          <p:spPr bwMode="auto">
            <a:xfrm>
              <a:off x="8677275" y="3573723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7" name="Freeform 363"/>
            <p:cNvSpPr>
              <a:spLocks/>
            </p:cNvSpPr>
            <p:nvPr/>
          </p:nvSpPr>
          <p:spPr bwMode="auto">
            <a:xfrm>
              <a:off x="8636000" y="3573723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8" name="Freeform 364"/>
            <p:cNvSpPr>
              <a:spLocks/>
            </p:cNvSpPr>
            <p:nvPr/>
          </p:nvSpPr>
          <p:spPr bwMode="auto">
            <a:xfrm>
              <a:off x="8407400" y="3573723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9" name="Freeform 365"/>
            <p:cNvSpPr>
              <a:spLocks/>
            </p:cNvSpPr>
            <p:nvPr/>
          </p:nvSpPr>
          <p:spPr bwMode="auto">
            <a:xfrm>
              <a:off x="8448675" y="3573723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0" name="Freeform 366"/>
            <p:cNvSpPr>
              <a:spLocks/>
            </p:cNvSpPr>
            <p:nvPr/>
          </p:nvSpPr>
          <p:spPr bwMode="auto">
            <a:xfrm>
              <a:off x="6386512" y="3894398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1" name="Freeform 367"/>
            <p:cNvSpPr>
              <a:spLocks/>
            </p:cNvSpPr>
            <p:nvPr/>
          </p:nvSpPr>
          <p:spPr bwMode="auto">
            <a:xfrm>
              <a:off x="6345237" y="3894398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2" name="Freeform 368"/>
            <p:cNvSpPr>
              <a:spLocks/>
            </p:cNvSpPr>
            <p:nvPr/>
          </p:nvSpPr>
          <p:spPr bwMode="auto">
            <a:xfrm>
              <a:off x="6573837" y="3894398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3" name="Freeform 369"/>
            <p:cNvSpPr>
              <a:spLocks/>
            </p:cNvSpPr>
            <p:nvPr/>
          </p:nvSpPr>
          <p:spPr bwMode="auto">
            <a:xfrm>
              <a:off x="6615112" y="3894398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4" name="Freeform 370"/>
            <p:cNvSpPr>
              <a:spLocks/>
            </p:cNvSpPr>
            <p:nvPr/>
          </p:nvSpPr>
          <p:spPr bwMode="auto">
            <a:xfrm>
              <a:off x="6845300" y="3894398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5" name="Freeform 371"/>
            <p:cNvSpPr>
              <a:spLocks/>
            </p:cNvSpPr>
            <p:nvPr/>
          </p:nvSpPr>
          <p:spPr bwMode="auto">
            <a:xfrm>
              <a:off x="6804025" y="3894398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6" name="Freeform 372"/>
            <p:cNvSpPr>
              <a:spLocks/>
            </p:cNvSpPr>
            <p:nvPr/>
          </p:nvSpPr>
          <p:spPr bwMode="auto">
            <a:xfrm>
              <a:off x="7491412" y="3894398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7" name="Freeform 373"/>
            <p:cNvSpPr>
              <a:spLocks/>
            </p:cNvSpPr>
            <p:nvPr/>
          </p:nvSpPr>
          <p:spPr bwMode="auto">
            <a:xfrm>
              <a:off x="7532687" y="3894398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8" name="Freeform 374"/>
            <p:cNvSpPr>
              <a:spLocks/>
            </p:cNvSpPr>
            <p:nvPr/>
          </p:nvSpPr>
          <p:spPr bwMode="auto">
            <a:xfrm>
              <a:off x="7302500" y="3894398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9" name="Freeform 375"/>
            <p:cNvSpPr>
              <a:spLocks/>
            </p:cNvSpPr>
            <p:nvPr/>
          </p:nvSpPr>
          <p:spPr bwMode="auto">
            <a:xfrm>
              <a:off x="7261225" y="3894398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0" name="Freeform 376"/>
            <p:cNvSpPr>
              <a:spLocks/>
            </p:cNvSpPr>
            <p:nvPr/>
          </p:nvSpPr>
          <p:spPr bwMode="auto">
            <a:xfrm>
              <a:off x="7032625" y="3894398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1" name="Freeform 377"/>
            <p:cNvSpPr>
              <a:spLocks/>
            </p:cNvSpPr>
            <p:nvPr/>
          </p:nvSpPr>
          <p:spPr bwMode="auto">
            <a:xfrm>
              <a:off x="7073900" y="3894398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2" name="Freeform 378"/>
            <p:cNvSpPr>
              <a:spLocks/>
            </p:cNvSpPr>
            <p:nvPr/>
          </p:nvSpPr>
          <p:spPr bwMode="auto">
            <a:xfrm>
              <a:off x="7761287" y="3894398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3" name="Freeform 379"/>
            <p:cNvSpPr>
              <a:spLocks/>
            </p:cNvSpPr>
            <p:nvPr/>
          </p:nvSpPr>
          <p:spPr bwMode="auto">
            <a:xfrm>
              <a:off x="7720012" y="3894398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4" name="Freeform 380"/>
            <p:cNvSpPr>
              <a:spLocks/>
            </p:cNvSpPr>
            <p:nvPr/>
          </p:nvSpPr>
          <p:spPr bwMode="auto">
            <a:xfrm>
              <a:off x="7948612" y="3894398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5" name="Freeform 381"/>
            <p:cNvSpPr>
              <a:spLocks/>
            </p:cNvSpPr>
            <p:nvPr/>
          </p:nvSpPr>
          <p:spPr bwMode="auto">
            <a:xfrm>
              <a:off x="7989887" y="3894398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6" name="Freeform 382"/>
            <p:cNvSpPr>
              <a:spLocks/>
            </p:cNvSpPr>
            <p:nvPr/>
          </p:nvSpPr>
          <p:spPr bwMode="auto">
            <a:xfrm>
              <a:off x="8220075" y="3894398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7" name="Freeform 383"/>
            <p:cNvSpPr>
              <a:spLocks/>
            </p:cNvSpPr>
            <p:nvPr/>
          </p:nvSpPr>
          <p:spPr bwMode="auto">
            <a:xfrm>
              <a:off x="8178800" y="3894398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8" name="Freeform 386"/>
            <p:cNvSpPr>
              <a:spLocks/>
            </p:cNvSpPr>
            <p:nvPr/>
          </p:nvSpPr>
          <p:spPr bwMode="auto">
            <a:xfrm>
              <a:off x="8677275" y="3894398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9" name="Freeform 387"/>
            <p:cNvSpPr>
              <a:spLocks/>
            </p:cNvSpPr>
            <p:nvPr/>
          </p:nvSpPr>
          <p:spPr bwMode="auto">
            <a:xfrm>
              <a:off x="8636000" y="3894398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60" name="Freeform 388"/>
            <p:cNvSpPr>
              <a:spLocks/>
            </p:cNvSpPr>
            <p:nvPr/>
          </p:nvSpPr>
          <p:spPr bwMode="auto">
            <a:xfrm>
              <a:off x="8407400" y="3894398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61" name="Freeform 389"/>
            <p:cNvSpPr>
              <a:spLocks/>
            </p:cNvSpPr>
            <p:nvPr/>
          </p:nvSpPr>
          <p:spPr bwMode="auto">
            <a:xfrm>
              <a:off x="8448675" y="3894398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41186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7787208" cy="857250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F392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9592" y="1200151"/>
            <a:ext cx="7807358" cy="3394472"/>
          </a:xfrm>
        </p:spPr>
        <p:txBody>
          <a:bodyPr>
            <a:normAutofit/>
          </a:bodyPr>
          <a:lstStyle>
            <a:lvl1pPr marL="342900" indent="-34290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7622602" y="4299943"/>
            <a:ext cx="1341886" cy="843556"/>
            <a:chOff x="7622602" y="4299943"/>
            <a:chExt cx="1341886" cy="843556"/>
          </a:xfrm>
        </p:grpSpPr>
        <p:sp>
          <p:nvSpPr>
            <p:cNvPr id="9" name="Rectangle 8"/>
            <p:cNvSpPr/>
            <p:nvPr userDrawn="1"/>
          </p:nvSpPr>
          <p:spPr>
            <a:xfrm>
              <a:off x="7622602" y="4299943"/>
              <a:ext cx="1341886" cy="8435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7785585" y="4515966"/>
              <a:ext cx="1015921" cy="481573"/>
              <a:chOff x="5508625" y="292100"/>
              <a:chExt cx="2933700" cy="1390650"/>
            </a:xfrm>
          </p:grpSpPr>
          <p:sp>
            <p:nvSpPr>
              <p:cNvPr id="11" name="Freeform 427"/>
              <p:cNvSpPr>
                <a:spLocks/>
              </p:cNvSpPr>
              <p:nvPr/>
            </p:nvSpPr>
            <p:spPr bwMode="auto">
              <a:xfrm>
                <a:off x="6629400" y="396875"/>
                <a:ext cx="234950" cy="371475"/>
              </a:xfrm>
              <a:custGeom>
                <a:avLst/>
                <a:gdLst>
                  <a:gd name="T0" fmla="*/ 12 w 148"/>
                  <a:gd name="T1" fmla="*/ 124 h 234"/>
                  <a:gd name="T2" fmla="*/ 12 w 148"/>
                  <a:gd name="T3" fmla="*/ 234 h 234"/>
                  <a:gd name="T4" fmla="*/ 0 w 148"/>
                  <a:gd name="T5" fmla="*/ 234 h 234"/>
                  <a:gd name="T6" fmla="*/ 0 w 148"/>
                  <a:gd name="T7" fmla="*/ 0 h 234"/>
                  <a:gd name="T8" fmla="*/ 12 w 148"/>
                  <a:gd name="T9" fmla="*/ 0 h 234"/>
                  <a:gd name="T10" fmla="*/ 12 w 148"/>
                  <a:gd name="T11" fmla="*/ 112 h 234"/>
                  <a:gd name="T12" fmla="*/ 56 w 148"/>
                  <a:gd name="T13" fmla="*/ 112 h 234"/>
                  <a:gd name="T14" fmla="*/ 128 w 148"/>
                  <a:gd name="T15" fmla="*/ 0 h 234"/>
                  <a:gd name="T16" fmla="*/ 144 w 148"/>
                  <a:gd name="T17" fmla="*/ 0 h 234"/>
                  <a:gd name="T18" fmla="*/ 66 w 148"/>
                  <a:gd name="T19" fmla="*/ 118 h 234"/>
                  <a:gd name="T20" fmla="*/ 148 w 148"/>
                  <a:gd name="T21" fmla="*/ 234 h 234"/>
                  <a:gd name="T22" fmla="*/ 134 w 148"/>
                  <a:gd name="T23" fmla="*/ 234 h 234"/>
                  <a:gd name="T24" fmla="*/ 56 w 148"/>
                  <a:gd name="T25" fmla="*/ 124 h 234"/>
                  <a:gd name="T26" fmla="*/ 12 w 148"/>
                  <a:gd name="T27" fmla="*/ 12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8" h="234">
                    <a:moveTo>
                      <a:pt x="12" y="124"/>
                    </a:moveTo>
                    <a:lnTo>
                      <a:pt x="12" y="234"/>
                    </a:lnTo>
                    <a:lnTo>
                      <a:pt x="0" y="23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112"/>
                    </a:lnTo>
                    <a:lnTo>
                      <a:pt x="56" y="112"/>
                    </a:lnTo>
                    <a:lnTo>
                      <a:pt x="128" y="0"/>
                    </a:lnTo>
                    <a:lnTo>
                      <a:pt x="144" y="0"/>
                    </a:lnTo>
                    <a:lnTo>
                      <a:pt x="66" y="118"/>
                    </a:lnTo>
                    <a:lnTo>
                      <a:pt x="148" y="234"/>
                    </a:lnTo>
                    <a:lnTo>
                      <a:pt x="134" y="234"/>
                    </a:lnTo>
                    <a:lnTo>
                      <a:pt x="56" y="124"/>
                    </a:lnTo>
                    <a:lnTo>
                      <a:pt x="12" y="12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2" name="Freeform 428"/>
              <p:cNvSpPr>
                <a:spLocks/>
              </p:cNvSpPr>
              <p:nvPr/>
            </p:nvSpPr>
            <p:spPr bwMode="auto">
              <a:xfrm>
                <a:off x="6921500" y="396875"/>
                <a:ext cx="215900" cy="371475"/>
              </a:xfrm>
              <a:custGeom>
                <a:avLst/>
                <a:gdLst>
                  <a:gd name="T0" fmla="*/ 0 w 136"/>
                  <a:gd name="T1" fmla="*/ 234 h 234"/>
                  <a:gd name="T2" fmla="*/ 0 w 136"/>
                  <a:gd name="T3" fmla="*/ 0 h 234"/>
                  <a:gd name="T4" fmla="*/ 136 w 136"/>
                  <a:gd name="T5" fmla="*/ 0 h 234"/>
                  <a:gd name="T6" fmla="*/ 136 w 136"/>
                  <a:gd name="T7" fmla="*/ 12 h 234"/>
                  <a:gd name="T8" fmla="*/ 12 w 136"/>
                  <a:gd name="T9" fmla="*/ 12 h 234"/>
                  <a:gd name="T10" fmla="*/ 12 w 136"/>
                  <a:gd name="T11" fmla="*/ 108 h 234"/>
                  <a:gd name="T12" fmla="*/ 116 w 136"/>
                  <a:gd name="T13" fmla="*/ 108 h 234"/>
                  <a:gd name="T14" fmla="*/ 116 w 136"/>
                  <a:gd name="T15" fmla="*/ 120 h 234"/>
                  <a:gd name="T16" fmla="*/ 12 w 136"/>
                  <a:gd name="T17" fmla="*/ 120 h 234"/>
                  <a:gd name="T18" fmla="*/ 12 w 136"/>
                  <a:gd name="T19" fmla="*/ 222 h 234"/>
                  <a:gd name="T20" fmla="*/ 136 w 136"/>
                  <a:gd name="T21" fmla="*/ 222 h 234"/>
                  <a:gd name="T22" fmla="*/ 136 w 136"/>
                  <a:gd name="T23" fmla="*/ 234 h 234"/>
                  <a:gd name="T24" fmla="*/ 0 w 136"/>
                  <a:gd name="T2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6" h="234">
                    <a:moveTo>
                      <a:pt x="0" y="234"/>
                    </a:moveTo>
                    <a:lnTo>
                      <a:pt x="0" y="0"/>
                    </a:lnTo>
                    <a:lnTo>
                      <a:pt x="136" y="0"/>
                    </a:lnTo>
                    <a:lnTo>
                      <a:pt x="136" y="12"/>
                    </a:lnTo>
                    <a:lnTo>
                      <a:pt x="12" y="12"/>
                    </a:lnTo>
                    <a:lnTo>
                      <a:pt x="12" y="108"/>
                    </a:lnTo>
                    <a:lnTo>
                      <a:pt x="116" y="108"/>
                    </a:lnTo>
                    <a:lnTo>
                      <a:pt x="116" y="120"/>
                    </a:lnTo>
                    <a:lnTo>
                      <a:pt x="12" y="120"/>
                    </a:lnTo>
                    <a:lnTo>
                      <a:pt x="12" y="222"/>
                    </a:lnTo>
                    <a:lnTo>
                      <a:pt x="136" y="222"/>
                    </a:lnTo>
                    <a:lnTo>
                      <a:pt x="136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3" name="Freeform 429"/>
              <p:cNvSpPr>
                <a:spLocks/>
              </p:cNvSpPr>
              <p:nvPr/>
            </p:nvSpPr>
            <p:spPr bwMode="auto">
              <a:xfrm>
                <a:off x="7191375" y="393700"/>
                <a:ext cx="228600" cy="377825"/>
              </a:xfrm>
              <a:custGeom>
                <a:avLst/>
                <a:gdLst>
                  <a:gd name="T0" fmla="*/ 72 w 144"/>
                  <a:gd name="T1" fmla="*/ 10 h 238"/>
                  <a:gd name="T2" fmla="*/ 46 w 144"/>
                  <a:gd name="T3" fmla="*/ 14 h 238"/>
                  <a:gd name="T4" fmla="*/ 28 w 144"/>
                  <a:gd name="T5" fmla="*/ 22 h 238"/>
                  <a:gd name="T6" fmla="*/ 16 w 144"/>
                  <a:gd name="T7" fmla="*/ 36 h 238"/>
                  <a:gd name="T8" fmla="*/ 14 w 144"/>
                  <a:gd name="T9" fmla="*/ 58 h 238"/>
                  <a:gd name="T10" fmla="*/ 14 w 144"/>
                  <a:gd name="T11" fmla="*/ 76 h 238"/>
                  <a:gd name="T12" fmla="*/ 20 w 144"/>
                  <a:gd name="T13" fmla="*/ 88 h 238"/>
                  <a:gd name="T14" fmla="*/ 28 w 144"/>
                  <a:gd name="T15" fmla="*/ 96 h 238"/>
                  <a:gd name="T16" fmla="*/ 34 w 144"/>
                  <a:gd name="T17" fmla="*/ 100 h 238"/>
                  <a:gd name="T18" fmla="*/ 40 w 144"/>
                  <a:gd name="T19" fmla="*/ 102 h 238"/>
                  <a:gd name="T20" fmla="*/ 76 w 144"/>
                  <a:gd name="T21" fmla="*/ 110 h 238"/>
                  <a:gd name="T22" fmla="*/ 106 w 144"/>
                  <a:gd name="T23" fmla="*/ 116 h 238"/>
                  <a:gd name="T24" fmla="*/ 128 w 144"/>
                  <a:gd name="T25" fmla="*/ 126 h 238"/>
                  <a:gd name="T26" fmla="*/ 134 w 144"/>
                  <a:gd name="T27" fmla="*/ 134 h 238"/>
                  <a:gd name="T28" fmla="*/ 142 w 144"/>
                  <a:gd name="T29" fmla="*/ 154 h 238"/>
                  <a:gd name="T30" fmla="*/ 144 w 144"/>
                  <a:gd name="T31" fmla="*/ 168 h 238"/>
                  <a:gd name="T32" fmla="*/ 138 w 144"/>
                  <a:gd name="T33" fmla="*/ 200 h 238"/>
                  <a:gd name="T34" fmla="*/ 126 w 144"/>
                  <a:gd name="T35" fmla="*/ 222 h 238"/>
                  <a:gd name="T36" fmla="*/ 116 w 144"/>
                  <a:gd name="T37" fmla="*/ 228 h 238"/>
                  <a:gd name="T38" fmla="*/ 90 w 144"/>
                  <a:gd name="T39" fmla="*/ 236 h 238"/>
                  <a:gd name="T40" fmla="*/ 72 w 144"/>
                  <a:gd name="T41" fmla="*/ 238 h 238"/>
                  <a:gd name="T42" fmla="*/ 14 w 144"/>
                  <a:gd name="T43" fmla="*/ 234 h 238"/>
                  <a:gd name="T44" fmla="*/ 4 w 144"/>
                  <a:gd name="T45" fmla="*/ 220 h 238"/>
                  <a:gd name="T46" fmla="*/ 44 w 144"/>
                  <a:gd name="T47" fmla="*/ 226 h 238"/>
                  <a:gd name="T48" fmla="*/ 76 w 144"/>
                  <a:gd name="T49" fmla="*/ 226 h 238"/>
                  <a:gd name="T50" fmla="*/ 100 w 144"/>
                  <a:gd name="T51" fmla="*/ 222 h 238"/>
                  <a:gd name="T52" fmla="*/ 116 w 144"/>
                  <a:gd name="T53" fmla="*/ 212 h 238"/>
                  <a:gd name="T54" fmla="*/ 128 w 144"/>
                  <a:gd name="T55" fmla="*/ 194 h 238"/>
                  <a:gd name="T56" fmla="*/ 130 w 144"/>
                  <a:gd name="T57" fmla="*/ 170 h 238"/>
                  <a:gd name="T58" fmla="*/ 130 w 144"/>
                  <a:gd name="T59" fmla="*/ 158 h 238"/>
                  <a:gd name="T60" fmla="*/ 124 w 144"/>
                  <a:gd name="T61" fmla="*/ 142 h 238"/>
                  <a:gd name="T62" fmla="*/ 118 w 144"/>
                  <a:gd name="T63" fmla="*/ 136 h 238"/>
                  <a:gd name="T64" fmla="*/ 102 w 144"/>
                  <a:gd name="T65" fmla="*/ 128 h 238"/>
                  <a:gd name="T66" fmla="*/ 80 w 144"/>
                  <a:gd name="T67" fmla="*/ 122 h 238"/>
                  <a:gd name="T68" fmla="*/ 42 w 144"/>
                  <a:gd name="T69" fmla="*/ 116 h 238"/>
                  <a:gd name="T70" fmla="*/ 20 w 144"/>
                  <a:gd name="T71" fmla="*/ 106 h 238"/>
                  <a:gd name="T72" fmla="*/ 10 w 144"/>
                  <a:gd name="T73" fmla="*/ 98 h 238"/>
                  <a:gd name="T74" fmla="*/ 4 w 144"/>
                  <a:gd name="T75" fmla="*/ 88 h 238"/>
                  <a:gd name="T76" fmla="*/ 0 w 144"/>
                  <a:gd name="T77" fmla="*/ 58 h 238"/>
                  <a:gd name="T78" fmla="*/ 2 w 144"/>
                  <a:gd name="T79" fmla="*/ 44 h 238"/>
                  <a:gd name="T80" fmla="*/ 10 w 144"/>
                  <a:gd name="T81" fmla="*/ 22 h 238"/>
                  <a:gd name="T82" fmla="*/ 28 w 144"/>
                  <a:gd name="T83" fmla="*/ 8 h 238"/>
                  <a:gd name="T84" fmla="*/ 56 w 144"/>
                  <a:gd name="T85" fmla="*/ 0 h 238"/>
                  <a:gd name="T86" fmla="*/ 72 w 144"/>
                  <a:gd name="T87" fmla="*/ 0 h 238"/>
                  <a:gd name="T88" fmla="*/ 128 w 144"/>
                  <a:gd name="T89" fmla="*/ 4 h 238"/>
                  <a:gd name="T90" fmla="*/ 138 w 144"/>
                  <a:gd name="T91" fmla="*/ 16 h 238"/>
                  <a:gd name="T92" fmla="*/ 98 w 144"/>
                  <a:gd name="T93" fmla="*/ 12 h 238"/>
                  <a:gd name="T94" fmla="*/ 72 w 144"/>
                  <a:gd name="T95" fmla="*/ 1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4" h="238">
                    <a:moveTo>
                      <a:pt x="72" y="10"/>
                    </a:moveTo>
                    <a:lnTo>
                      <a:pt x="72" y="10"/>
                    </a:lnTo>
                    <a:lnTo>
                      <a:pt x="58" y="12"/>
                    </a:lnTo>
                    <a:lnTo>
                      <a:pt x="46" y="14"/>
                    </a:lnTo>
                    <a:lnTo>
                      <a:pt x="36" y="18"/>
                    </a:lnTo>
                    <a:lnTo>
                      <a:pt x="28" y="22"/>
                    </a:lnTo>
                    <a:lnTo>
                      <a:pt x="22" y="28"/>
                    </a:lnTo>
                    <a:lnTo>
                      <a:pt x="16" y="36"/>
                    </a:lnTo>
                    <a:lnTo>
                      <a:pt x="14" y="46"/>
                    </a:lnTo>
                    <a:lnTo>
                      <a:pt x="14" y="58"/>
                    </a:lnTo>
                    <a:lnTo>
                      <a:pt x="14" y="58"/>
                    </a:lnTo>
                    <a:lnTo>
                      <a:pt x="14" y="76"/>
                    </a:lnTo>
                    <a:lnTo>
                      <a:pt x="16" y="82"/>
                    </a:lnTo>
                    <a:lnTo>
                      <a:pt x="20" y="88"/>
                    </a:lnTo>
                    <a:lnTo>
                      <a:pt x="20" y="88"/>
                    </a:lnTo>
                    <a:lnTo>
                      <a:pt x="28" y="96"/>
                    </a:lnTo>
                    <a:lnTo>
                      <a:pt x="28" y="96"/>
                    </a:lnTo>
                    <a:lnTo>
                      <a:pt x="34" y="100"/>
                    </a:lnTo>
                    <a:lnTo>
                      <a:pt x="40" y="102"/>
                    </a:lnTo>
                    <a:lnTo>
                      <a:pt x="40" y="102"/>
                    </a:lnTo>
                    <a:lnTo>
                      <a:pt x="76" y="110"/>
                    </a:lnTo>
                    <a:lnTo>
                      <a:pt x="76" y="110"/>
                    </a:lnTo>
                    <a:lnTo>
                      <a:pt x="92" y="112"/>
                    </a:lnTo>
                    <a:lnTo>
                      <a:pt x="106" y="116"/>
                    </a:lnTo>
                    <a:lnTo>
                      <a:pt x="118" y="122"/>
                    </a:lnTo>
                    <a:lnTo>
                      <a:pt x="128" y="126"/>
                    </a:lnTo>
                    <a:lnTo>
                      <a:pt x="128" y="126"/>
                    </a:lnTo>
                    <a:lnTo>
                      <a:pt x="134" y="134"/>
                    </a:lnTo>
                    <a:lnTo>
                      <a:pt x="140" y="142"/>
                    </a:lnTo>
                    <a:lnTo>
                      <a:pt x="142" y="154"/>
                    </a:lnTo>
                    <a:lnTo>
                      <a:pt x="144" y="168"/>
                    </a:lnTo>
                    <a:lnTo>
                      <a:pt x="144" y="168"/>
                    </a:lnTo>
                    <a:lnTo>
                      <a:pt x="142" y="186"/>
                    </a:lnTo>
                    <a:lnTo>
                      <a:pt x="138" y="200"/>
                    </a:lnTo>
                    <a:lnTo>
                      <a:pt x="134" y="212"/>
                    </a:lnTo>
                    <a:lnTo>
                      <a:pt x="126" y="222"/>
                    </a:lnTo>
                    <a:lnTo>
                      <a:pt x="126" y="222"/>
                    </a:lnTo>
                    <a:lnTo>
                      <a:pt x="116" y="228"/>
                    </a:lnTo>
                    <a:lnTo>
                      <a:pt x="104" y="234"/>
                    </a:lnTo>
                    <a:lnTo>
                      <a:pt x="90" y="236"/>
                    </a:lnTo>
                    <a:lnTo>
                      <a:pt x="72" y="238"/>
                    </a:lnTo>
                    <a:lnTo>
                      <a:pt x="72" y="238"/>
                    </a:lnTo>
                    <a:lnTo>
                      <a:pt x="48" y="236"/>
                    </a:lnTo>
                    <a:lnTo>
                      <a:pt x="14" y="234"/>
                    </a:lnTo>
                    <a:lnTo>
                      <a:pt x="2" y="232"/>
                    </a:lnTo>
                    <a:lnTo>
                      <a:pt x="4" y="220"/>
                    </a:lnTo>
                    <a:lnTo>
                      <a:pt x="4" y="220"/>
                    </a:lnTo>
                    <a:lnTo>
                      <a:pt x="44" y="226"/>
                    </a:lnTo>
                    <a:lnTo>
                      <a:pt x="76" y="226"/>
                    </a:lnTo>
                    <a:lnTo>
                      <a:pt x="76" y="226"/>
                    </a:lnTo>
                    <a:lnTo>
                      <a:pt x="88" y="226"/>
                    </a:lnTo>
                    <a:lnTo>
                      <a:pt x="100" y="222"/>
                    </a:lnTo>
                    <a:lnTo>
                      <a:pt x="110" y="218"/>
                    </a:lnTo>
                    <a:lnTo>
                      <a:pt x="116" y="212"/>
                    </a:lnTo>
                    <a:lnTo>
                      <a:pt x="122" y="204"/>
                    </a:lnTo>
                    <a:lnTo>
                      <a:pt x="128" y="194"/>
                    </a:lnTo>
                    <a:lnTo>
                      <a:pt x="130" y="182"/>
                    </a:lnTo>
                    <a:lnTo>
                      <a:pt x="130" y="170"/>
                    </a:lnTo>
                    <a:lnTo>
                      <a:pt x="130" y="170"/>
                    </a:lnTo>
                    <a:lnTo>
                      <a:pt x="130" y="158"/>
                    </a:lnTo>
                    <a:lnTo>
                      <a:pt x="128" y="148"/>
                    </a:lnTo>
                    <a:lnTo>
                      <a:pt x="124" y="142"/>
                    </a:lnTo>
                    <a:lnTo>
                      <a:pt x="118" y="136"/>
                    </a:lnTo>
                    <a:lnTo>
                      <a:pt x="118" y="136"/>
                    </a:lnTo>
                    <a:lnTo>
                      <a:pt x="110" y="132"/>
                    </a:lnTo>
                    <a:lnTo>
                      <a:pt x="102" y="128"/>
                    </a:lnTo>
                    <a:lnTo>
                      <a:pt x="80" y="122"/>
                    </a:lnTo>
                    <a:lnTo>
                      <a:pt x="80" y="122"/>
                    </a:lnTo>
                    <a:lnTo>
                      <a:pt x="42" y="116"/>
                    </a:lnTo>
                    <a:lnTo>
                      <a:pt x="42" y="116"/>
                    </a:lnTo>
                    <a:lnTo>
                      <a:pt x="30" y="112"/>
                    </a:lnTo>
                    <a:lnTo>
                      <a:pt x="20" y="106"/>
                    </a:lnTo>
                    <a:lnTo>
                      <a:pt x="20" y="106"/>
                    </a:lnTo>
                    <a:lnTo>
                      <a:pt x="10" y="98"/>
                    </a:lnTo>
                    <a:lnTo>
                      <a:pt x="4" y="88"/>
                    </a:lnTo>
                    <a:lnTo>
                      <a:pt x="4" y="88"/>
                    </a:lnTo>
                    <a:lnTo>
                      <a:pt x="2" y="74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2" y="44"/>
                    </a:lnTo>
                    <a:lnTo>
                      <a:pt x="4" y="32"/>
                    </a:lnTo>
                    <a:lnTo>
                      <a:pt x="10" y="22"/>
                    </a:lnTo>
                    <a:lnTo>
                      <a:pt x="18" y="14"/>
                    </a:lnTo>
                    <a:lnTo>
                      <a:pt x="28" y="8"/>
                    </a:lnTo>
                    <a:lnTo>
                      <a:pt x="40" y="2"/>
                    </a:lnTo>
                    <a:lnTo>
                      <a:pt x="56" y="0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98" y="0"/>
                    </a:lnTo>
                    <a:lnTo>
                      <a:pt x="128" y="4"/>
                    </a:lnTo>
                    <a:lnTo>
                      <a:pt x="138" y="4"/>
                    </a:lnTo>
                    <a:lnTo>
                      <a:pt x="138" y="16"/>
                    </a:lnTo>
                    <a:lnTo>
                      <a:pt x="138" y="16"/>
                    </a:lnTo>
                    <a:lnTo>
                      <a:pt x="98" y="12"/>
                    </a:lnTo>
                    <a:lnTo>
                      <a:pt x="72" y="10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4" name="Freeform 430"/>
              <p:cNvSpPr>
                <a:spLocks/>
              </p:cNvSpPr>
              <p:nvPr/>
            </p:nvSpPr>
            <p:spPr bwMode="auto">
              <a:xfrm>
                <a:off x="7454900" y="396875"/>
                <a:ext cx="263525" cy="371475"/>
              </a:xfrm>
              <a:custGeom>
                <a:avLst/>
                <a:gdLst>
                  <a:gd name="T0" fmla="*/ 0 w 166"/>
                  <a:gd name="T1" fmla="*/ 12 h 234"/>
                  <a:gd name="T2" fmla="*/ 0 w 166"/>
                  <a:gd name="T3" fmla="*/ 0 h 234"/>
                  <a:gd name="T4" fmla="*/ 166 w 166"/>
                  <a:gd name="T5" fmla="*/ 0 h 234"/>
                  <a:gd name="T6" fmla="*/ 166 w 166"/>
                  <a:gd name="T7" fmla="*/ 12 h 234"/>
                  <a:gd name="T8" fmla="*/ 90 w 166"/>
                  <a:gd name="T9" fmla="*/ 12 h 234"/>
                  <a:gd name="T10" fmla="*/ 90 w 166"/>
                  <a:gd name="T11" fmla="*/ 234 h 234"/>
                  <a:gd name="T12" fmla="*/ 78 w 166"/>
                  <a:gd name="T13" fmla="*/ 234 h 234"/>
                  <a:gd name="T14" fmla="*/ 78 w 166"/>
                  <a:gd name="T15" fmla="*/ 12 h 234"/>
                  <a:gd name="T16" fmla="*/ 0 w 166"/>
                  <a:gd name="T17" fmla="*/ 12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6" h="234">
                    <a:moveTo>
                      <a:pt x="0" y="12"/>
                    </a:moveTo>
                    <a:lnTo>
                      <a:pt x="0" y="0"/>
                    </a:lnTo>
                    <a:lnTo>
                      <a:pt x="166" y="0"/>
                    </a:lnTo>
                    <a:lnTo>
                      <a:pt x="166" y="12"/>
                    </a:lnTo>
                    <a:lnTo>
                      <a:pt x="90" y="12"/>
                    </a:lnTo>
                    <a:lnTo>
                      <a:pt x="90" y="234"/>
                    </a:lnTo>
                    <a:lnTo>
                      <a:pt x="78" y="234"/>
                    </a:lnTo>
                    <a:lnTo>
                      <a:pt x="78" y="1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5" name="Freeform 431"/>
              <p:cNvSpPr>
                <a:spLocks noEditPoints="1"/>
              </p:cNvSpPr>
              <p:nvPr/>
            </p:nvSpPr>
            <p:spPr bwMode="auto">
              <a:xfrm>
                <a:off x="7712075" y="292100"/>
                <a:ext cx="282575" cy="476250"/>
              </a:xfrm>
              <a:custGeom>
                <a:avLst/>
                <a:gdLst>
                  <a:gd name="T0" fmla="*/ 0 w 178"/>
                  <a:gd name="T1" fmla="*/ 300 h 300"/>
                  <a:gd name="T2" fmla="*/ 72 w 178"/>
                  <a:gd name="T3" fmla="*/ 66 h 300"/>
                  <a:gd name="T4" fmla="*/ 106 w 178"/>
                  <a:gd name="T5" fmla="*/ 66 h 300"/>
                  <a:gd name="T6" fmla="*/ 178 w 178"/>
                  <a:gd name="T7" fmla="*/ 300 h 300"/>
                  <a:gd name="T8" fmla="*/ 166 w 178"/>
                  <a:gd name="T9" fmla="*/ 300 h 300"/>
                  <a:gd name="T10" fmla="*/ 144 w 178"/>
                  <a:gd name="T11" fmla="*/ 228 h 300"/>
                  <a:gd name="T12" fmla="*/ 34 w 178"/>
                  <a:gd name="T13" fmla="*/ 228 h 300"/>
                  <a:gd name="T14" fmla="*/ 12 w 178"/>
                  <a:gd name="T15" fmla="*/ 300 h 300"/>
                  <a:gd name="T16" fmla="*/ 0 w 178"/>
                  <a:gd name="T17" fmla="*/ 300 h 300"/>
                  <a:gd name="T18" fmla="*/ 80 w 178"/>
                  <a:gd name="T19" fmla="*/ 78 h 300"/>
                  <a:gd name="T20" fmla="*/ 38 w 178"/>
                  <a:gd name="T21" fmla="*/ 216 h 300"/>
                  <a:gd name="T22" fmla="*/ 140 w 178"/>
                  <a:gd name="T23" fmla="*/ 216 h 300"/>
                  <a:gd name="T24" fmla="*/ 98 w 178"/>
                  <a:gd name="T25" fmla="*/ 78 h 300"/>
                  <a:gd name="T26" fmla="*/ 80 w 178"/>
                  <a:gd name="T27" fmla="*/ 78 h 300"/>
                  <a:gd name="T28" fmla="*/ 50 w 178"/>
                  <a:gd name="T29" fmla="*/ 22 h 300"/>
                  <a:gd name="T30" fmla="*/ 50 w 178"/>
                  <a:gd name="T31" fmla="*/ 0 h 300"/>
                  <a:gd name="T32" fmla="*/ 62 w 178"/>
                  <a:gd name="T33" fmla="*/ 0 h 300"/>
                  <a:gd name="T34" fmla="*/ 62 w 178"/>
                  <a:gd name="T35" fmla="*/ 22 h 300"/>
                  <a:gd name="T36" fmla="*/ 50 w 178"/>
                  <a:gd name="T37" fmla="*/ 22 h 300"/>
                  <a:gd name="T38" fmla="*/ 116 w 178"/>
                  <a:gd name="T39" fmla="*/ 22 h 300"/>
                  <a:gd name="T40" fmla="*/ 116 w 178"/>
                  <a:gd name="T41" fmla="*/ 0 h 300"/>
                  <a:gd name="T42" fmla="*/ 128 w 178"/>
                  <a:gd name="T43" fmla="*/ 0 h 300"/>
                  <a:gd name="T44" fmla="*/ 128 w 178"/>
                  <a:gd name="T45" fmla="*/ 22 h 300"/>
                  <a:gd name="T46" fmla="*/ 116 w 178"/>
                  <a:gd name="T47" fmla="*/ 22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78" h="300">
                    <a:moveTo>
                      <a:pt x="0" y="300"/>
                    </a:moveTo>
                    <a:lnTo>
                      <a:pt x="72" y="66"/>
                    </a:lnTo>
                    <a:lnTo>
                      <a:pt x="106" y="66"/>
                    </a:lnTo>
                    <a:lnTo>
                      <a:pt x="178" y="300"/>
                    </a:lnTo>
                    <a:lnTo>
                      <a:pt x="166" y="300"/>
                    </a:lnTo>
                    <a:lnTo>
                      <a:pt x="144" y="228"/>
                    </a:lnTo>
                    <a:lnTo>
                      <a:pt x="34" y="228"/>
                    </a:lnTo>
                    <a:lnTo>
                      <a:pt x="12" y="300"/>
                    </a:lnTo>
                    <a:lnTo>
                      <a:pt x="0" y="300"/>
                    </a:lnTo>
                    <a:close/>
                    <a:moveTo>
                      <a:pt x="80" y="78"/>
                    </a:moveTo>
                    <a:lnTo>
                      <a:pt x="38" y="216"/>
                    </a:lnTo>
                    <a:lnTo>
                      <a:pt x="140" y="216"/>
                    </a:lnTo>
                    <a:lnTo>
                      <a:pt x="98" y="78"/>
                    </a:lnTo>
                    <a:lnTo>
                      <a:pt x="80" y="78"/>
                    </a:lnTo>
                    <a:close/>
                    <a:moveTo>
                      <a:pt x="50" y="22"/>
                    </a:moveTo>
                    <a:lnTo>
                      <a:pt x="50" y="0"/>
                    </a:lnTo>
                    <a:lnTo>
                      <a:pt x="62" y="0"/>
                    </a:lnTo>
                    <a:lnTo>
                      <a:pt x="62" y="22"/>
                    </a:lnTo>
                    <a:lnTo>
                      <a:pt x="50" y="22"/>
                    </a:lnTo>
                    <a:close/>
                    <a:moveTo>
                      <a:pt x="116" y="22"/>
                    </a:moveTo>
                    <a:lnTo>
                      <a:pt x="116" y="0"/>
                    </a:lnTo>
                    <a:lnTo>
                      <a:pt x="128" y="0"/>
                    </a:lnTo>
                    <a:lnTo>
                      <a:pt x="128" y="22"/>
                    </a:lnTo>
                    <a:lnTo>
                      <a:pt x="116" y="22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6" name="Freeform 432"/>
              <p:cNvSpPr>
                <a:spLocks/>
              </p:cNvSpPr>
              <p:nvPr/>
            </p:nvSpPr>
            <p:spPr bwMode="auto">
              <a:xfrm>
                <a:off x="6597650" y="854075"/>
                <a:ext cx="269875" cy="371475"/>
              </a:xfrm>
              <a:custGeom>
                <a:avLst/>
                <a:gdLst>
                  <a:gd name="T0" fmla="*/ 158 w 170"/>
                  <a:gd name="T1" fmla="*/ 0 h 234"/>
                  <a:gd name="T2" fmla="*/ 170 w 170"/>
                  <a:gd name="T3" fmla="*/ 0 h 234"/>
                  <a:gd name="T4" fmla="*/ 104 w 170"/>
                  <a:gd name="T5" fmla="*/ 234 h 234"/>
                  <a:gd name="T6" fmla="*/ 66 w 170"/>
                  <a:gd name="T7" fmla="*/ 234 h 234"/>
                  <a:gd name="T8" fmla="*/ 0 w 170"/>
                  <a:gd name="T9" fmla="*/ 0 h 234"/>
                  <a:gd name="T10" fmla="*/ 12 w 170"/>
                  <a:gd name="T11" fmla="*/ 0 h 234"/>
                  <a:gd name="T12" fmla="*/ 74 w 170"/>
                  <a:gd name="T13" fmla="*/ 222 h 234"/>
                  <a:gd name="T14" fmla="*/ 96 w 170"/>
                  <a:gd name="T15" fmla="*/ 222 h 234"/>
                  <a:gd name="T16" fmla="*/ 158 w 170"/>
                  <a:gd name="T17" fmla="*/ 0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0" h="234">
                    <a:moveTo>
                      <a:pt x="158" y="0"/>
                    </a:moveTo>
                    <a:lnTo>
                      <a:pt x="170" y="0"/>
                    </a:lnTo>
                    <a:lnTo>
                      <a:pt x="104" y="234"/>
                    </a:lnTo>
                    <a:lnTo>
                      <a:pt x="66" y="23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74" y="222"/>
                    </a:lnTo>
                    <a:lnTo>
                      <a:pt x="96" y="222"/>
                    </a:lnTo>
                    <a:lnTo>
                      <a:pt x="158" y="0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7" name="Freeform 433"/>
              <p:cNvSpPr>
                <a:spLocks/>
              </p:cNvSpPr>
              <p:nvPr/>
            </p:nvSpPr>
            <p:spPr bwMode="auto">
              <a:xfrm>
                <a:off x="6889750" y="854075"/>
                <a:ext cx="260350" cy="371475"/>
              </a:xfrm>
              <a:custGeom>
                <a:avLst/>
                <a:gdLst>
                  <a:gd name="T0" fmla="*/ 88 w 164"/>
                  <a:gd name="T1" fmla="*/ 234 h 234"/>
                  <a:gd name="T2" fmla="*/ 76 w 164"/>
                  <a:gd name="T3" fmla="*/ 234 h 234"/>
                  <a:gd name="T4" fmla="*/ 76 w 164"/>
                  <a:gd name="T5" fmla="*/ 134 h 234"/>
                  <a:gd name="T6" fmla="*/ 0 w 164"/>
                  <a:gd name="T7" fmla="*/ 0 h 234"/>
                  <a:gd name="T8" fmla="*/ 14 w 164"/>
                  <a:gd name="T9" fmla="*/ 0 h 234"/>
                  <a:gd name="T10" fmla="*/ 82 w 164"/>
                  <a:gd name="T11" fmla="*/ 120 h 234"/>
                  <a:gd name="T12" fmla="*/ 150 w 164"/>
                  <a:gd name="T13" fmla="*/ 0 h 234"/>
                  <a:gd name="T14" fmla="*/ 164 w 164"/>
                  <a:gd name="T15" fmla="*/ 0 h 234"/>
                  <a:gd name="T16" fmla="*/ 88 w 164"/>
                  <a:gd name="T17" fmla="*/ 134 h 234"/>
                  <a:gd name="T18" fmla="*/ 88 w 164"/>
                  <a:gd name="T19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4" h="234">
                    <a:moveTo>
                      <a:pt x="88" y="234"/>
                    </a:moveTo>
                    <a:lnTo>
                      <a:pt x="76" y="234"/>
                    </a:lnTo>
                    <a:lnTo>
                      <a:pt x="76" y="13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82" y="120"/>
                    </a:lnTo>
                    <a:lnTo>
                      <a:pt x="150" y="0"/>
                    </a:lnTo>
                    <a:lnTo>
                      <a:pt x="164" y="0"/>
                    </a:lnTo>
                    <a:lnTo>
                      <a:pt x="88" y="134"/>
                    </a:lnTo>
                    <a:lnTo>
                      <a:pt x="88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8" name="Freeform 434"/>
              <p:cNvSpPr>
                <a:spLocks/>
              </p:cNvSpPr>
              <p:nvPr/>
            </p:nvSpPr>
            <p:spPr bwMode="auto">
              <a:xfrm>
                <a:off x="7169150" y="854075"/>
                <a:ext cx="257175" cy="371475"/>
              </a:xfrm>
              <a:custGeom>
                <a:avLst/>
                <a:gdLst>
                  <a:gd name="T0" fmla="*/ 88 w 162"/>
                  <a:gd name="T1" fmla="*/ 234 h 234"/>
                  <a:gd name="T2" fmla="*/ 76 w 162"/>
                  <a:gd name="T3" fmla="*/ 234 h 234"/>
                  <a:gd name="T4" fmla="*/ 76 w 162"/>
                  <a:gd name="T5" fmla="*/ 134 h 234"/>
                  <a:gd name="T6" fmla="*/ 0 w 162"/>
                  <a:gd name="T7" fmla="*/ 0 h 234"/>
                  <a:gd name="T8" fmla="*/ 14 w 162"/>
                  <a:gd name="T9" fmla="*/ 0 h 234"/>
                  <a:gd name="T10" fmla="*/ 82 w 162"/>
                  <a:gd name="T11" fmla="*/ 120 h 234"/>
                  <a:gd name="T12" fmla="*/ 150 w 162"/>
                  <a:gd name="T13" fmla="*/ 0 h 234"/>
                  <a:gd name="T14" fmla="*/ 162 w 162"/>
                  <a:gd name="T15" fmla="*/ 0 h 234"/>
                  <a:gd name="T16" fmla="*/ 88 w 162"/>
                  <a:gd name="T17" fmla="*/ 134 h 234"/>
                  <a:gd name="T18" fmla="*/ 88 w 162"/>
                  <a:gd name="T19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2" h="234">
                    <a:moveTo>
                      <a:pt x="88" y="234"/>
                    </a:moveTo>
                    <a:lnTo>
                      <a:pt x="76" y="234"/>
                    </a:lnTo>
                    <a:lnTo>
                      <a:pt x="76" y="13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82" y="120"/>
                    </a:lnTo>
                    <a:lnTo>
                      <a:pt x="150" y="0"/>
                    </a:lnTo>
                    <a:lnTo>
                      <a:pt x="162" y="0"/>
                    </a:lnTo>
                    <a:lnTo>
                      <a:pt x="88" y="134"/>
                    </a:lnTo>
                    <a:lnTo>
                      <a:pt x="88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9" name="Freeform 435"/>
              <p:cNvSpPr>
                <a:spLocks/>
              </p:cNvSpPr>
              <p:nvPr/>
            </p:nvSpPr>
            <p:spPr bwMode="auto">
              <a:xfrm>
                <a:off x="7458075" y="850900"/>
                <a:ext cx="225425" cy="377825"/>
              </a:xfrm>
              <a:custGeom>
                <a:avLst/>
                <a:gdLst>
                  <a:gd name="T0" fmla="*/ 72 w 142"/>
                  <a:gd name="T1" fmla="*/ 10 h 238"/>
                  <a:gd name="T2" fmla="*/ 46 w 142"/>
                  <a:gd name="T3" fmla="*/ 14 h 238"/>
                  <a:gd name="T4" fmla="*/ 26 w 142"/>
                  <a:gd name="T5" fmla="*/ 22 h 238"/>
                  <a:gd name="T6" fmla="*/ 16 w 142"/>
                  <a:gd name="T7" fmla="*/ 36 h 238"/>
                  <a:gd name="T8" fmla="*/ 12 w 142"/>
                  <a:gd name="T9" fmla="*/ 58 h 238"/>
                  <a:gd name="T10" fmla="*/ 14 w 142"/>
                  <a:gd name="T11" fmla="*/ 76 h 238"/>
                  <a:gd name="T12" fmla="*/ 18 w 142"/>
                  <a:gd name="T13" fmla="*/ 88 h 238"/>
                  <a:gd name="T14" fmla="*/ 28 w 142"/>
                  <a:gd name="T15" fmla="*/ 96 h 238"/>
                  <a:gd name="T16" fmla="*/ 32 w 142"/>
                  <a:gd name="T17" fmla="*/ 100 h 238"/>
                  <a:gd name="T18" fmla="*/ 40 w 142"/>
                  <a:gd name="T19" fmla="*/ 102 h 238"/>
                  <a:gd name="T20" fmla="*/ 74 w 142"/>
                  <a:gd name="T21" fmla="*/ 110 h 238"/>
                  <a:gd name="T22" fmla="*/ 106 w 142"/>
                  <a:gd name="T23" fmla="*/ 116 h 238"/>
                  <a:gd name="T24" fmla="*/ 126 w 142"/>
                  <a:gd name="T25" fmla="*/ 126 h 238"/>
                  <a:gd name="T26" fmla="*/ 134 w 142"/>
                  <a:gd name="T27" fmla="*/ 134 h 238"/>
                  <a:gd name="T28" fmla="*/ 142 w 142"/>
                  <a:gd name="T29" fmla="*/ 154 h 238"/>
                  <a:gd name="T30" fmla="*/ 142 w 142"/>
                  <a:gd name="T31" fmla="*/ 168 h 238"/>
                  <a:gd name="T32" fmla="*/ 138 w 142"/>
                  <a:gd name="T33" fmla="*/ 200 h 238"/>
                  <a:gd name="T34" fmla="*/ 124 w 142"/>
                  <a:gd name="T35" fmla="*/ 222 h 238"/>
                  <a:gd name="T36" fmla="*/ 114 w 142"/>
                  <a:gd name="T37" fmla="*/ 228 h 238"/>
                  <a:gd name="T38" fmla="*/ 88 w 142"/>
                  <a:gd name="T39" fmla="*/ 236 h 238"/>
                  <a:gd name="T40" fmla="*/ 72 w 142"/>
                  <a:gd name="T41" fmla="*/ 238 h 238"/>
                  <a:gd name="T42" fmla="*/ 12 w 142"/>
                  <a:gd name="T43" fmla="*/ 234 h 238"/>
                  <a:gd name="T44" fmla="*/ 2 w 142"/>
                  <a:gd name="T45" fmla="*/ 220 h 238"/>
                  <a:gd name="T46" fmla="*/ 42 w 142"/>
                  <a:gd name="T47" fmla="*/ 226 h 238"/>
                  <a:gd name="T48" fmla="*/ 74 w 142"/>
                  <a:gd name="T49" fmla="*/ 226 h 238"/>
                  <a:gd name="T50" fmla="*/ 98 w 142"/>
                  <a:gd name="T51" fmla="*/ 222 h 238"/>
                  <a:gd name="T52" fmla="*/ 116 w 142"/>
                  <a:gd name="T53" fmla="*/ 212 h 238"/>
                  <a:gd name="T54" fmla="*/ 126 w 142"/>
                  <a:gd name="T55" fmla="*/ 194 h 238"/>
                  <a:gd name="T56" fmla="*/ 130 w 142"/>
                  <a:gd name="T57" fmla="*/ 170 h 238"/>
                  <a:gd name="T58" fmla="*/ 128 w 142"/>
                  <a:gd name="T59" fmla="*/ 158 h 238"/>
                  <a:gd name="T60" fmla="*/ 122 w 142"/>
                  <a:gd name="T61" fmla="*/ 142 h 238"/>
                  <a:gd name="T62" fmla="*/ 116 w 142"/>
                  <a:gd name="T63" fmla="*/ 136 h 238"/>
                  <a:gd name="T64" fmla="*/ 100 w 142"/>
                  <a:gd name="T65" fmla="*/ 128 h 238"/>
                  <a:gd name="T66" fmla="*/ 78 w 142"/>
                  <a:gd name="T67" fmla="*/ 122 h 238"/>
                  <a:gd name="T68" fmla="*/ 40 w 142"/>
                  <a:gd name="T69" fmla="*/ 116 h 238"/>
                  <a:gd name="T70" fmla="*/ 18 w 142"/>
                  <a:gd name="T71" fmla="*/ 106 h 238"/>
                  <a:gd name="T72" fmla="*/ 10 w 142"/>
                  <a:gd name="T73" fmla="*/ 98 h 238"/>
                  <a:gd name="T74" fmla="*/ 4 w 142"/>
                  <a:gd name="T75" fmla="*/ 88 h 238"/>
                  <a:gd name="T76" fmla="*/ 0 w 142"/>
                  <a:gd name="T77" fmla="*/ 58 h 238"/>
                  <a:gd name="T78" fmla="*/ 0 w 142"/>
                  <a:gd name="T79" fmla="*/ 44 h 238"/>
                  <a:gd name="T80" fmla="*/ 10 w 142"/>
                  <a:gd name="T81" fmla="*/ 22 h 238"/>
                  <a:gd name="T82" fmla="*/ 28 w 142"/>
                  <a:gd name="T83" fmla="*/ 8 h 238"/>
                  <a:gd name="T84" fmla="*/ 54 w 142"/>
                  <a:gd name="T85" fmla="*/ 0 h 238"/>
                  <a:gd name="T86" fmla="*/ 72 w 142"/>
                  <a:gd name="T87" fmla="*/ 0 h 238"/>
                  <a:gd name="T88" fmla="*/ 126 w 142"/>
                  <a:gd name="T89" fmla="*/ 4 h 238"/>
                  <a:gd name="T90" fmla="*/ 136 w 142"/>
                  <a:gd name="T91" fmla="*/ 16 h 238"/>
                  <a:gd name="T92" fmla="*/ 96 w 142"/>
                  <a:gd name="T93" fmla="*/ 12 h 238"/>
                  <a:gd name="T94" fmla="*/ 72 w 142"/>
                  <a:gd name="T95" fmla="*/ 1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2" h="238">
                    <a:moveTo>
                      <a:pt x="72" y="10"/>
                    </a:moveTo>
                    <a:lnTo>
                      <a:pt x="72" y="10"/>
                    </a:lnTo>
                    <a:lnTo>
                      <a:pt x="58" y="12"/>
                    </a:lnTo>
                    <a:lnTo>
                      <a:pt x="46" y="14"/>
                    </a:lnTo>
                    <a:lnTo>
                      <a:pt x="36" y="18"/>
                    </a:lnTo>
                    <a:lnTo>
                      <a:pt x="26" y="22"/>
                    </a:lnTo>
                    <a:lnTo>
                      <a:pt x="20" y="28"/>
                    </a:lnTo>
                    <a:lnTo>
                      <a:pt x="16" y="36"/>
                    </a:lnTo>
                    <a:lnTo>
                      <a:pt x="12" y="46"/>
                    </a:lnTo>
                    <a:lnTo>
                      <a:pt x="12" y="58"/>
                    </a:lnTo>
                    <a:lnTo>
                      <a:pt x="12" y="58"/>
                    </a:lnTo>
                    <a:lnTo>
                      <a:pt x="14" y="76"/>
                    </a:lnTo>
                    <a:lnTo>
                      <a:pt x="16" y="82"/>
                    </a:lnTo>
                    <a:lnTo>
                      <a:pt x="18" y="88"/>
                    </a:lnTo>
                    <a:lnTo>
                      <a:pt x="18" y="88"/>
                    </a:lnTo>
                    <a:lnTo>
                      <a:pt x="28" y="96"/>
                    </a:lnTo>
                    <a:lnTo>
                      <a:pt x="28" y="96"/>
                    </a:lnTo>
                    <a:lnTo>
                      <a:pt x="32" y="100"/>
                    </a:lnTo>
                    <a:lnTo>
                      <a:pt x="40" y="102"/>
                    </a:lnTo>
                    <a:lnTo>
                      <a:pt x="40" y="102"/>
                    </a:lnTo>
                    <a:lnTo>
                      <a:pt x="74" y="110"/>
                    </a:lnTo>
                    <a:lnTo>
                      <a:pt x="74" y="110"/>
                    </a:lnTo>
                    <a:lnTo>
                      <a:pt x="92" y="112"/>
                    </a:lnTo>
                    <a:lnTo>
                      <a:pt x="106" y="116"/>
                    </a:lnTo>
                    <a:lnTo>
                      <a:pt x="118" y="122"/>
                    </a:lnTo>
                    <a:lnTo>
                      <a:pt x="126" y="126"/>
                    </a:lnTo>
                    <a:lnTo>
                      <a:pt x="126" y="126"/>
                    </a:lnTo>
                    <a:lnTo>
                      <a:pt x="134" y="134"/>
                    </a:lnTo>
                    <a:lnTo>
                      <a:pt x="138" y="142"/>
                    </a:lnTo>
                    <a:lnTo>
                      <a:pt x="142" y="154"/>
                    </a:lnTo>
                    <a:lnTo>
                      <a:pt x="142" y="168"/>
                    </a:lnTo>
                    <a:lnTo>
                      <a:pt x="142" y="168"/>
                    </a:lnTo>
                    <a:lnTo>
                      <a:pt x="142" y="186"/>
                    </a:lnTo>
                    <a:lnTo>
                      <a:pt x="138" y="200"/>
                    </a:lnTo>
                    <a:lnTo>
                      <a:pt x="132" y="212"/>
                    </a:lnTo>
                    <a:lnTo>
                      <a:pt x="124" y="222"/>
                    </a:lnTo>
                    <a:lnTo>
                      <a:pt x="124" y="222"/>
                    </a:lnTo>
                    <a:lnTo>
                      <a:pt x="114" y="228"/>
                    </a:lnTo>
                    <a:lnTo>
                      <a:pt x="102" y="234"/>
                    </a:lnTo>
                    <a:lnTo>
                      <a:pt x="88" y="236"/>
                    </a:lnTo>
                    <a:lnTo>
                      <a:pt x="72" y="238"/>
                    </a:lnTo>
                    <a:lnTo>
                      <a:pt x="72" y="238"/>
                    </a:lnTo>
                    <a:lnTo>
                      <a:pt x="46" y="236"/>
                    </a:lnTo>
                    <a:lnTo>
                      <a:pt x="12" y="234"/>
                    </a:lnTo>
                    <a:lnTo>
                      <a:pt x="0" y="232"/>
                    </a:lnTo>
                    <a:lnTo>
                      <a:pt x="2" y="220"/>
                    </a:lnTo>
                    <a:lnTo>
                      <a:pt x="2" y="220"/>
                    </a:lnTo>
                    <a:lnTo>
                      <a:pt x="42" y="226"/>
                    </a:lnTo>
                    <a:lnTo>
                      <a:pt x="74" y="226"/>
                    </a:lnTo>
                    <a:lnTo>
                      <a:pt x="74" y="226"/>
                    </a:lnTo>
                    <a:lnTo>
                      <a:pt x="88" y="226"/>
                    </a:lnTo>
                    <a:lnTo>
                      <a:pt x="98" y="222"/>
                    </a:lnTo>
                    <a:lnTo>
                      <a:pt x="108" y="218"/>
                    </a:lnTo>
                    <a:lnTo>
                      <a:pt x="116" y="212"/>
                    </a:lnTo>
                    <a:lnTo>
                      <a:pt x="122" y="204"/>
                    </a:lnTo>
                    <a:lnTo>
                      <a:pt x="126" y="194"/>
                    </a:lnTo>
                    <a:lnTo>
                      <a:pt x="128" y="182"/>
                    </a:lnTo>
                    <a:lnTo>
                      <a:pt x="130" y="170"/>
                    </a:lnTo>
                    <a:lnTo>
                      <a:pt x="130" y="170"/>
                    </a:lnTo>
                    <a:lnTo>
                      <a:pt x="128" y="158"/>
                    </a:lnTo>
                    <a:lnTo>
                      <a:pt x="126" y="148"/>
                    </a:lnTo>
                    <a:lnTo>
                      <a:pt x="122" y="142"/>
                    </a:lnTo>
                    <a:lnTo>
                      <a:pt x="116" y="136"/>
                    </a:lnTo>
                    <a:lnTo>
                      <a:pt x="116" y="136"/>
                    </a:lnTo>
                    <a:lnTo>
                      <a:pt x="110" y="132"/>
                    </a:lnTo>
                    <a:lnTo>
                      <a:pt x="100" y="128"/>
                    </a:lnTo>
                    <a:lnTo>
                      <a:pt x="78" y="122"/>
                    </a:lnTo>
                    <a:lnTo>
                      <a:pt x="78" y="122"/>
                    </a:lnTo>
                    <a:lnTo>
                      <a:pt x="40" y="116"/>
                    </a:lnTo>
                    <a:lnTo>
                      <a:pt x="40" y="116"/>
                    </a:lnTo>
                    <a:lnTo>
                      <a:pt x="30" y="112"/>
                    </a:lnTo>
                    <a:lnTo>
                      <a:pt x="18" y="106"/>
                    </a:lnTo>
                    <a:lnTo>
                      <a:pt x="18" y="106"/>
                    </a:lnTo>
                    <a:lnTo>
                      <a:pt x="10" y="98"/>
                    </a:lnTo>
                    <a:lnTo>
                      <a:pt x="4" y="88"/>
                    </a:lnTo>
                    <a:lnTo>
                      <a:pt x="4" y="88"/>
                    </a:lnTo>
                    <a:lnTo>
                      <a:pt x="0" y="74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0" y="44"/>
                    </a:lnTo>
                    <a:lnTo>
                      <a:pt x="4" y="32"/>
                    </a:lnTo>
                    <a:lnTo>
                      <a:pt x="10" y="22"/>
                    </a:lnTo>
                    <a:lnTo>
                      <a:pt x="18" y="14"/>
                    </a:lnTo>
                    <a:lnTo>
                      <a:pt x="28" y="8"/>
                    </a:lnTo>
                    <a:lnTo>
                      <a:pt x="40" y="2"/>
                    </a:lnTo>
                    <a:lnTo>
                      <a:pt x="54" y="0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96" y="0"/>
                    </a:lnTo>
                    <a:lnTo>
                      <a:pt x="126" y="4"/>
                    </a:lnTo>
                    <a:lnTo>
                      <a:pt x="138" y="4"/>
                    </a:lnTo>
                    <a:lnTo>
                      <a:pt x="136" y="16"/>
                    </a:lnTo>
                    <a:lnTo>
                      <a:pt x="136" y="16"/>
                    </a:lnTo>
                    <a:lnTo>
                      <a:pt x="96" y="12"/>
                    </a:lnTo>
                    <a:lnTo>
                      <a:pt x="72" y="10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0" name="Freeform 436"/>
              <p:cNvSpPr>
                <a:spLocks noEditPoints="1"/>
              </p:cNvSpPr>
              <p:nvPr/>
            </p:nvSpPr>
            <p:spPr bwMode="auto">
              <a:xfrm>
                <a:off x="6629400" y="1311275"/>
                <a:ext cx="244475" cy="371475"/>
              </a:xfrm>
              <a:custGeom>
                <a:avLst/>
                <a:gdLst>
                  <a:gd name="T0" fmla="*/ 86 w 154"/>
                  <a:gd name="T1" fmla="*/ 148 h 234"/>
                  <a:gd name="T2" fmla="*/ 12 w 154"/>
                  <a:gd name="T3" fmla="*/ 148 h 234"/>
                  <a:gd name="T4" fmla="*/ 12 w 154"/>
                  <a:gd name="T5" fmla="*/ 234 h 234"/>
                  <a:gd name="T6" fmla="*/ 0 w 154"/>
                  <a:gd name="T7" fmla="*/ 234 h 234"/>
                  <a:gd name="T8" fmla="*/ 0 w 154"/>
                  <a:gd name="T9" fmla="*/ 0 h 234"/>
                  <a:gd name="T10" fmla="*/ 86 w 154"/>
                  <a:gd name="T11" fmla="*/ 0 h 234"/>
                  <a:gd name="T12" fmla="*/ 86 w 154"/>
                  <a:gd name="T13" fmla="*/ 0 h 234"/>
                  <a:gd name="T14" fmla="*/ 102 w 154"/>
                  <a:gd name="T15" fmla="*/ 2 h 234"/>
                  <a:gd name="T16" fmla="*/ 116 w 154"/>
                  <a:gd name="T17" fmla="*/ 6 h 234"/>
                  <a:gd name="T18" fmla="*/ 128 w 154"/>
                  <a:gd name="T19" fmla="*/ 10 h 234"/>
                  <a:gd name="T20" fmla="*/ 138 w 154"/>
                  <a:gd name="T21" fmla="*/ 18 h 234"/>
                  <a:gd name="T22" fmla="*/ 138 w 154"/>
                  <a:gd name="T23" fmla="*/ 18 h 234"/>
                  <a:gd name="T24" fmla="*/ 146 w 154"/>
                  <a:gd name="T25" fmla="*/ 28 h 234"/>
                  <a:gd name="T26" fmla="*/ 150 w 154"/>
                  <a:gd name="T27" fmla="*/ 40 h 234"/>
                  <a:gd name="T28" fmla="*/ 154 w 154"/>
                  <a:gd name="T29" fmla="*/ 56 h 234"/>
                  <a:gd name="T30" fmla="*/ 154 w 154"/>
                  <a:gd name="T31" fmla="*/ 72 h 234"/>
                  <a:gd name="T32" fmla="*/ 154 w 154"/>
                  <a:gd name="T33" fmla="*/ 72 h 234"/>
                  <a:gd name="T34" fmla="*/ 154 w 154"/>
                  <a:gd name="T35" fmla="*/ 90 h 234"/>
                  <a:gd name="T36" fmla="*/ 150 w 154"/>
                  <a:gd name="T37" fmla="*/ 106 h 234"/>
                  <a:gd name="T38" fmla="*/ 144 w 154"/>
                  <a:gd name="T39" fmla="*/ 118 h 234"/>
                  <a:gd name="T40" fmla="*/ 138 w 154"/>
                  <a:gd name="T41" fmla="*/ 130 h 234"/>
                  <a:gd name="T42" fmla="*/ 128 w 154"/>
                  <a:gd name="T43" fmla="*/ 138 h 234"/>
                  <a:gd name="T44" fmla="*/ 116 w 154"/>
                  <a:gd name="T45" fmla="*/ 144 h 234"/>
                  <a:gd name="T46" fmla="*/ 102 w 154"/>
                  <a:gd name="T47" fmla="*/ 146 h 234"/>
                  <a:gd name="T48" fmla="*/ 86 w 154"/>
                  <a:gd name="T49" fmla="*/ 148 h 234"/>
                  <a:gd name="T50" fmla="*/ 86 w 154"/>
                  <a:gd name="T51" fmla="*/ 148 h 234"/>
                  <a:gd name="T52" fmla="*/ 12 w 154"/>
                  <a:gd name="T53" fmla="*/ 136 h 234"/>
                  <a:gd name="T54" fmla="*/ 86 w 154"/>
                  <a:gd name="T55" fmla="*/ 136 h 234"/>
                  <a:gd name="T56" fmla="*/ 86 w 154"/>
                  <a:gd name="T57" fmla="*/ 136 h 234"/>
                  <a:gd name="T58" fmla="*/ 98 w 154"/>
                  <a:gd name="T59" fmla="*/ 136 h 234"/>
                  <a:gd name="T60" fmla="*/ 110 w 154"/>
                  <a:gd name="T61" fmla="*/ 132 h 234"/>
                  <a:gd name="T62" fmla="*/ 120 w 154"/>
                  <a:gd name="T63" fmla="*/ 128 h 234"/>
                  <a:gd name="T64" fmla="*/ 128 w 154"/>
                  <a:gd name="T65" fmla="*/ 120 h 234"/>
                  <a:gd name="T66" fmla="*/ 134 w 154"/>
                  <a:gd name="T67" fmla="*/ 112 h 234"/>
                  <a:gd name="T68" fmla="*/ 138 w 154"/>
                  <a:gd name="T69" fmla="*/ 100 h 234"/>
                  <a:gd name="T70" fmla="*/ 140 w 154"/>
                  <a:gd name="T71" fmla="*/ 88 h 234"/>
                  <a:gd name="T72" fmla="*/ 142 w 154"/>
                  <a:gd name="T73" fmla="*/ 72 h 234"/>
                  <a:gd name="T74" fmla="*/ 142 w 154"/>
                  <a:gd name="T75" fmla="*/ 72 h 234"/>
                  <a:gd name="T76" fmla="*/ 140 w 154"/>
                  <a:gd name="T77" fmla="*/ 58 h 234"/>
                  <a:gd name="T78" fmla="*/ 138 w 154"/>
                  <a:gd name="T79" fmla="*/ 46 h 234"/>
                  <a:gd name="T80" fmla="*/ 134 w 154"/>
                  <a:gd name="T81" fmla="*/ 36 h 234"/>
                  <a:gd name="T82" fmla="*/ 128 w 154"/>
                  <a:gd name="T83" fmla="*/ 26 h 234"/>
                  <a:gd name="T84" fmla="*/ 128 w 154"/>
                  <a:gd name="T85" fmla="*/ 26 h 234"/>
                  <a:gd name="T86" fmla="*/ 120 w 154"/>
                  <a:gd name="T87" fmla="*/ 20 h 234"/>
                  <a:gd name="T88" fmla="*/ 112 w 154"/>
                  <a:gd name="T89" fmla="*/ 16 h 234"/>
                  <a:gd name="T90" fmla="*/ 100 w 154"/>
                  <a:gd name="T91" fmla="*/ 14 h 234"/>
                  <a:gd name="T92" fmla="*/ 86 w 154"/>
                  <a:gd name="T93" fmla="*/ 12 h 234"/>
                  <a:gd name="T94" fmla="*/ 12 w 154"/>
                  <a:gd name="T95" fmla="*/ 12 h 234"/>
                  <a:gd name="T96" fmla="*/ 12 w 154"/>
                  <a:gd name="T97" fmla="*/ 136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54" h="234">
                    <a:moveTo>
                      <a:pt x="86" y="148"/>
                    </a:moveTo>
                    <a:lnTo>
                      <a:pt x="12" y="148"/>
                    </a:lnTo>
                    <a:lnTo>
                      <a:pt x="12" y="234"/>
                    </a:lnTo>
                    <a:lnTo>
                      <a:pt x="0" y="234"/>
                    </a:lnTo>
                    <a:lnTo>
                      <a:pt x="0" y="0"/>
                    </a:lnTo>
                    <a:lnTo>
                      <a:pt x="86" y="0"/>
                    </a:lnTo>
                    <a:lnTo>
                      <a:pt x="86" y="0"/>
                    </a:lnTo>
                    <a:lnTo>
                      <a:pt x="102" y="2"/>
                    </a:lnTo>
                    <a:lnTo>
                      <a:pt x="116" y="6"/>
                    </a:lnTo>
                    <a:lnTo>
                      <a:pt x="128" y="10"/>
                    </a:lnTo>
                    <a:lnTo>
                      <a:pt x="138" y="18"/>
                    </a:lnTo>
                    <a:lnTo>
                      <a:pt x="138" y="18"/>
                    </a:lnTo>
                    <a:lnTo>
                      <a:pt x="146" y="28"/>
                    </a:lnTo>
                    <a:lnTo>
                      <a:pt x="150" y="40"/>
                    </a:lnTo>
                    <a:lnTo>
                      <a:pt x="154" y="56"/>
                    </a:lnTo>
                    <a:lnTo>
                      <a:pt x="154" y="72"/>
                    </a:lnTo>
                    <a:lnTo>
                      <a:pt x="154" y="72"/>
                    </a:lnTo>
                    <a:lnTo>
                      <a:pt x="154" y="90"/>
                    </a:lnTo>
                    <a:lnTo>
                      <a:pt x="150" y="106"/>
                    </a:lnTo>
                    <a:lnTo>
                      <a:pt x="144" y="118"/>
                    </a:lnTo>
                    <a:lnTo>
                      <a:pt x="138" y="130"/>
                    </a:lnTo>
                    <a:lnTo>
                      <a:pt x="128" y="138"/>
                    </a:lnTo>
                    <a:lnTo>
                      <a:pt x="116" y="144"/>
                    </a:lnTo>
                    <a:lnTo>
                      <a:pt x="102" y="146"/>
                    </a:lnTo>
                    <a:lnTo>
                      <a:pt x="86" y="148"/>
                    </a:lnTo>
                    <a:lnTo>
                      <a:pt x="86" y="148"/>
                    </a:lnTo>
                    <a:close/>
                    <a:moveTo>
                      <a:pt x="12" y="136"/>
                    </a:moveTo>
                    <a:lnTo>
                      <a:pt x="86" y="136"/>
                    </a:lnTo>
                    <a:lnTo>
                      <a:pt x="86" y="136"/>
                    </a:lnTo>
                    <a:lnTo>
                      <a:pt x="98" y="136"/>
                    </a:lnTo>
                    <a:lnTo>
                      <a:pt x="110" y="132"/>
                    </a:lnTo>
                    <a:lnTo>
                      <a:pt x="120" y="128"/>
                    </a:lnTo>
                    <a:lnTo>
                      <a:pt x="128" y="120"/>
                    </a:lnTo>
                    <a:lnTo>
                      <a:pt x="134" y="112"/>
                    </a:lnTo>
                    <a:lnTo>
                      <a:pt x="138" y="100"/>
                    </a:lnTo>
                    <a:lnTo>
                      <a:pt x="140" y="88"/>
                    </a:lnTo>
                    <a:lnTo>
                      <a:pt x="142" y="72"/>
                    </a:lnTo>
                    <a:lnTo>
                      <a:pt x="142" y="72"/>
                    </a:lnTo>
                    <a:lnTo>
                      <a:pt x="140" y="58"/>
                    </a:lnTo>
                    <a:lnTo>
                      <a:pt x="138" y="46"/>
                    </a:lnTo>
                    <a:lnTo>
                      <a:pt x="134" y="36"/>
                    </a:lnTo>
                    <a:lnTo>
                      <a:pt x="128" y="26"/>
                    </a:lnTo>
                    <a:lnTo>
                      <a:pt x="128" y="26"/>
                    </a:lnTo>
                    <a:lnTo>
                      <a:pt x="120" y="20"/>
                    </a:lnTo>
                    <a:lnTo>
                      <a:pt x="112" y="16"/>
                    </a:lnTo>
                    <a:lnTo>
                      <a:pt x="100" y="14"/>
                    </a:lnTo>
                    <a:lnTo>
                      <a:pt x="86" y="12"/>
                    </a:lnTo>
                    <a:lnTo>
                      <a:pt x="12" y="12"/>
                    </a:lnTo>
                    <a:lnTo>
                      <a:pt x="12" y="136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1" name="Freeform 437"/>
              <p:cNvSpPr>
                <a:spLocks noEditPoints="1"/>
              </p:cNvSpPr>
              <p:nvPr/>
            </p:nvSpPr>
            <p:spPr bwMode="auto">
              <a:xfrm>
                <a:off x="6889750" y="1311275"/>
                <a:ext cx="282575" cy="371475"/>
              </a:xfrm>
              <a:custGeom>
                <a:avLst/>
                <a:gdLst>
                  <a:gd name="T0" fmla="*/ 0 w 178"/>
                  <a:gd name="T1" fmla="*/ 234 h 234"/>
                  <a:gd name="T2" fmla="*/ 72 w 178"/>
                  <a:gd name="T3" fmla="*/ 0 h 234"/>
                  <a:gd name="T4" fmla="*/ 108 w 178"/>
                  <a:gd name="T5" fmla="*/ 0 h 234"/>
                  <a:gd name="T6" fmla="*/ 178 w 178"/>
                  <a:gd name="T7" fmla="*/ 234 h 234"/>
                  <a:gd name="T8" fmla="*/ 166 w 178"/>
                  <a:gd name="T9" fmla="*/ 234 h 234"/>
                  <a:gd name="T10" fmla="*/ 144 w 178"/>
                  <a:gd name="T11" fmla="*/ 162 h 234"/>
                  <a:gd name="T12" fmla="*/ 34 w 178"/>
                  <a:gd name="T13" fmla="*/ 162 h 234"/>
                  <a:gd name="T14" fmla="*/ 12 w 178"/>
                  <a:gd name="T15" fmla="*/ 234 h 234"/>
                  <a:gd name="T16" fmla="*/ 0 w 178"/>
                  <a:gd name="T17" fmla="*/ 234 h 234"/>
                  <a:gd name="T18" fmla="*/ 80 w 178"/>
                  <a:gd name="T19" fmla="*/ 12 h 234"/>
                  <a:gd name="T20" fmla="*/ 38 w 178"/>
                  <a:gd name="T21" fmla="*/ 150 h 234"/>
                  <a:gd name="T22" fmla="*/ 142 w 178"/>
                  <a:gd name="T23" fmla="*/ 150 h 234"/>
                  <a:gd name="T24" fmla="*/ 98 w 178"/>
                  <a:gd name="T25" fmla="*/ 12 h 234"/>
                  <a:gd name="T26" fmla="*/ 80 w 178"/>
                  <a:gd name="T27" fmla="*/ 12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8" h="234">
                    <a:moveTo>
                      <a:pt x="0" y="234"/>
                    </a:moveTo>
                    <a:lnTo>
                      <a:pt x="72" y="0"/>
                    </a:lnTo>
                    <a:lnTo>
                      <a:pt x="108" y="0"/>
                    </a:lnTo>
                    <a:lnTo>
                      <a:pt x="178" y="234"/>
                    </a:lnTo>
                    <a:lnTo>
                      <a:pt x="166" y="234"/>
                    </a:lnTo>
                    <a:lnTo>
                      <a:pt x="144" y="162"/>
                    </a:lnTo>
                    <a:lnTo>
                      <a:pt x="34" y="162"/>
                    </a:lnTo>
                    <a:lnTo>
                      <a:pt x="12" y="234"/>
                    </a:lnTo>
                    <a:lnTo>
                      <a:pt x="0" y="234"/>
                    </a:lnTo>
                    <a:close/>
                    <a:moveTo>
                      <a:pt x="80" y="12"/>
                    </a:moveTo>
                    <a:lnTo>
                      <a:pt x="38" y="150"/>
                    </a:lnTo>
                    <a:lnTo>
                      <a:pt x="142" y="150"/>
                    </a:lnTo>
                    <a:lnTo>
                      <a:pt x="98" y="12"/>
                    </a:lnTo>
                    <a:lnTo>
                      <a:pt x="80" y="12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2" name="Freeform 438"/>
              <p:cNvSpPr>
                <a:spLocks/>
              </p:cNvSpPr>
              <p:nvPr/>
            </p:nvSpPr>
            <p:spPr bwMode="auto">
              <a:xfrm>
                <a:off x="7235825" y="1311275"/>
                <a:ext cx="254000" cy="371475"/>
              </a:xfrm>
              <a:custGeom>
                <a:avLst/>
                <a:gdLst>
                  <a:gd name="T0" fmla="*/ 0 w 160"/>
                  <a:gd name="T1" fmla="*/ 234 h 234"/>
                  <a:gd name="T2" fmla="*/ 0 w 160"/>
                  <a:gd name="T3" fmla="*/ 0 h 234"/>
                  <a:gd name="T4" fmla="*/ 28 w 160"/>
                  <a:gd name="T5" fmla="*/ 0 h 234"/>
                  <a:gd name="T6" fmla="*/ 140 w 160"/>
                  <a:gd name="T7" fmla="*/ 222 h 234"/>
                  <a:gd name="T8" fmla="*/ 148 w 160"/>
                  <a:gd name="T9" fmla="*/ 222 h 234"/>
                  <a:gd name="T10" fmla="*/ 148 w 160"/>
                  <a:gd name="T11" fmla="*/ 0 h 234"/>
                  <a:gd name="T12" fmla="*/ 160 w 160"/>
                  <a:gd name="T13" fmla="*/ 0 h 234"/>
                  <a:gd name="T14" fmla="*/ 160 w 160"/>
                  <a:gd name="T15" fmla="*/ 234 h 234"/>
                  <a:gd name="T16" fmla="*/ 132 w 160"/>
                  <a:gd name="T17" fmla="*/ 234 h 234"/>
                  <a:gd name="T18" fmla="*/ 20 w 160"/>
                  <a:gd name="T19" fmla="*/ 12 h 234"/>
                  <a:gd name="T20" fmla="*/ 12 w 160"/>
                  <a:gd name="T21" fmla="*/ 12 h 234"/>
                  <a:gd name="T22" fmla="*/ 12 w 160"/>
                  <a:gd name="T23" fmla="*/ 234 h 234"/>
                  <a:gd name="T24" fmla="*/ 0 w 160"/>
                  <a:gd name="T2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0" h="234">
                    <a:moveTo>
                      <a:pt x="0" y="234"/>
                    </a:moveTo>
                    <a:lnTo>
                      <a:pt x="0" y="0"/>
                    </a:lnTo>
                    <a:lnTo>
                      <a:pt x="28" y="0"/>
                    </a:lnTo>
                    <a:lnTo>
                      <a:pt x="140" y="222"/>
                    </a:lnTo>
                    <a:lnTo>
                      <a:pt x="148" y="222"/>
                    </a:lnTo>
                    <a:lnTo>
                      <a:pt x="148" y="0"/>
                    </a:lnTo>
                    <a:lnTo>
                      <a:pt x="160" y="0"/>
                    </a:lnTo>
                    <a:lnTo>
                      <a:pt x="160" y="234"/>
                    </a:lnTo>
                    <a:lnTo>
                      <a:pt x="132" y="234"/>
                    </a:lnTo>
                    <a:lnTo>
                      <a:pt x="20" y="12"/>
                    </a:lnTo>
                    <a:lnTo>
                      <a:pt x="12" y="12"/>
                    </a:lnTo>
                    <a:lnTo>
                      <a:pt x="12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3" name="Freeform 439"/>
              <p:cNvSpPr>
                <a:spLocks/>
              </p:cNvSpPr>
              <p:nvPr/>
            </p:nvSpPr>
            <p:spPr bwMode="auto">
              <a:xfrm>
                <a:off x="7588250" y="1311275"/>
                <a:ext cx="215900" cy="371475"/>
              </a:xfrm>
              <a:custGeom>
                <a:avLst/>
                <a:gdLst>
                  <a:gd name="T0" fmla="*/ 0 w 136"/>
                  <a:gd name="T1" fmla="*/ 234 h 234"/>
                  <a:gd name="T2" fmla="*/ 0 w 136"/>
                  <a:gd name="T3" fmla="*/ 0 h 234"/>
                  <a:gd name="T4" fmla="*/ 136 w 136"/>
                  <a:gd name="T5" fmla="*/ 0 h 234"/>
                  <a:gd name="T6" fmla="*/ 136 w 136"/>
                  <a:gd name="T7" fmla="*/ 12 h 234"/>
                  <a:gd name="T8" fmla="*/ 12 w 136"/>
                  <a:gd name="T9" fmla="*/ 12 h 234"/>
                  <a:gd name="T10" fmla="*/ 12 w 136"/>
                  <a:gd name="T11" fmla="*/ 108 h 234"/>
                  <a:gd name="T12" fmla="*/ 116 w 136"/>
                  <a:gd name="T13" fmla="*/ 108 h 234"/>
                  <a:gd name="T14" fmla="*/ 116 w 136"/>
                  <a:gd name="T15" fmla="*/ 120 h 234"/>
                  <a:gd name="T16" fmla="*/ 12 w 136"/>
                  <a:gd name="T17" fmla="*/ 120 h 234"/>
                  <a:gd name="T18" fmla="*/ 12 w 136"/>
                  <a:gd name="T19" fmla="*/ 222 h 234"/>
                  <a:gd name="T20" fmla="*/ 136 w 136"/>
                  <a:gd name="T21" fmla="*/ 222 h 234"/>
                  <a:gd name="T22" fmla="*/ 136 w 136"/>
                  <a:gd name="T23" fmla="*/ 234 h 234"/>
                  <a:gd name="T24" fmla="*/ 0 w 136"/>
                  <a:gd name="T2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6" h="234">
                    <a:moveTo>
                      <a:pt x="0" y="234"/>
                    </a:moveTo>
                    <a:lnTo>
                      <a:pt x="0" y="0"/>
                    </a:lnTo>
                    <a:lnTo>
                      <a:pt x="136" y="0"/>
                    </a:lnTo>
                    <a:lnTo>
                      <a:pt x="136" y="12"/>
                    </a:lnTo>
                    <a:lnTo>
                      <a:pt x="12" y="12"/>
                    </a:lnTo>
                    <a:lnTo>
                      <a:pt x="12" y="108"/>
                    </a:lnTo>
                    <a:lnTo>
                      <a:pt x="116" y="108"/>
                    </a:lnTo>
                    <a:lnTo>
                      <a:pt x="116" y="120"/>
                    </a:lnTo>
                    <a:lnTo>
                      <a:pt x="12" y="120"/>
                    </a:lnTo>
                    <a:lnTo>
                      <a:pt x="12" y="222"/>
                    </a:lnTo>
                    <a:lnTo>
                      <a:pt x="136" y="222"/>
                    </a:lnTo>
                    <a:lnTo>
                      <a:pt x="136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4" name="Freeform 440"/>
              <p:cNvSpPr>
                <a:spLocks/>
              </p:cNvSpPr>
              <p:nvPr/>
            </p:nvSpPr>
            <p:spPr bwMode="auto">
              <a:xfrm>
                <a:off x="7877175" y="1311275"/>
                <a:ext cx="215900" cy="371475"/>
              </a:xfrm>
              <a:custGeom>
                <a:avLst/>
                <a:gdLst>
                  <a:gd name="T0" fmla="*/ 0 w 136"/>
                  <a:gd name="T1" fmla="*/ 234 h 234"/>
                  <a:gd name="T2" fmla="*/ 0 w 136"/>
                  <a:gd name="T3" fmla="*/ 0 h 234"/>
                  <a:gd name="T4" fmla="*/ 136 w 136"/>
                  <a:gd name="T5" fmla="*/ 0 h 234"/>
                  <a:gd name="T6" fmla="*/ 136 w 136"/>
                  <a:gd name="T7" fmla="*/ 12 h 234"/>
                  <a:gd name="T8" fmla="*/ 12 w 136"/>
                  <a:gd name="T9" fmla="*/ 12 h 234"/>
                  <a:gd name="T10" fmla="*/ 12 w 136"/>
                  <a:gd name="T11" fmla="*/ 108 h 234"/>
                  <a:gd name="T12" fmla="*/ 116 w 136"/>
                  <a:gd name="T13" fmla="*/ 108 h 234"/>
                  <a:gd name="T14" fmla="*/ 116 w 136"/>
                  <a:gd name="T15" fmla="*/ 120 h 234"/>
                  <a:gd name="T16" fmla="*/ 12 w 136"/>
                  <a:gd name="T17" fmla="*/ 120 h 234"/>
                  <a:gd name="T18" fmla="*/ 12 w 136"/>
                  <a:gd name="T19" fmla="*/ 222 h 234"/>
                  <a:gd name="T20" fmla="*/ 136 w 136"/>
                  <a:gd name="T21" fmla="*/ 222 h 234"/>
                  <a:gd name="T22" fmla="*/ 136 w 136"/>
                  <a:gd name="T23" fmla="*/ 234 h 234"/>
                  <a:gd name="T24" fmla="*/ 0 w 136"/>
                  <a:gd name="T2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6" h="234">
                    <a:moveTo>
                      <a:pt x="0" y="234"/>
                    </a:moveTo>
                    <a:lnTo>
                      <a:pt x="0" y="0"/>
                    </a:lnTo>
                    <a:lnTo>
                      <a:pt x="136" y="0"/>
                    </a:lnTo>
                    <a:lnTo>
                      <a:pt x="136" y="12"/>
                    </a:lnTo>
                    <a:lnTo>
                      <a:pt x="12" y="12"/>
                    </a:lnTo>
                    <a:lnTo>
                      <a:pt x="12" y="108"/>
                    </a:lnTo>
                    <a:lnTo>
                      <a:pt x="116" y="108"/>
                    </a:lnTo>
                    <a:lnTo>
                      <a:pt x="116" y="120"/>
                    </a:lnTo>
                    <a:lnTo>
                      <a:pt x="12" y="120"/>
                    </a:lnTo>
                    <a:lnTo>
                      <a:pt x="12" y="222"/>
                    </a:lnTo>
                    <a:lnTo>
                      <a:pt x="136" y="222"/>
                    </a:lnTo>
                    <a:lnTo>
                      <a:pt x="136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5" name="Freeform 441"/>
              <p:cNvSpPr>
                <a:spLocks/>
              </p:cNvSpPr>
              <p:nvPr/>
            </p:nvSpPr>
            <p:spPr bwMode="auto">
              <a:xfrm>
                <a:off x="8169275" y="1311275"/>
                <a:ext cx="200025" cy="371475"/>
              </a:xfrm>
              <a:custGeom>
                <a:avLst/>
                <a:gdLst>
                  <a:gd name="T0" fmla="*/ 126 w 126"/>
                  <a:gd name="T1" fmla="*/ 234 h 234"/>
                  <a:gd name="T2" fmla="*/ 0 w 126"/>
                  <a:gd name="T3" fmla="*/ 234 h 234"/>
                  <a:gd name="T4" fmla="*/ 0 w 126"/>
                  <a:gd name="T5" fmla="*/ 0 h 234"/>
                  <a:gd name="T6" fmla="*/ 12 w 126"/>
                  <a:gd name="T7" fmla="*/ 0 h 234"/>
                  <a:gd name="T8" fmla="*/ 12 w 126"/>
                  <a:gd name="T9" fmla="*/ 222 h 234"/>
                  <a:gd name="T10" fmla="*/ 126 w 126"/>
                  <a:gd name="T11" fmla="*/ 222 h 234"/>
                  <a:gd name="T12" fmla="*/ 126 w 126"/>
                  <a:gd name="T13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6" h="234">
                    <a:moveTo>
                      <a:pt x="126" y="234"/>
                    </a:moveTo>
                    <a:lnTo>
                      <a:pt x="0" y="23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222"/>
                    </a:lnTo>
                    <a:lnTo>
                      <a:pt x="126" y="222"/>
                    </a:lnTo>
                    <a:lnTo>
                      <a:pt x="126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6" name="Rectangle 442"/>
              <p:cNvSpPr>
                <a:spLocks noChangeArrowheads="1"/>
              </p:cNvSpPr>
              <p:nvPr/>
            </p:nvSpPr>
            <p:spPr bwMode="auto">
              <a:xfrm>
                <a:off x="8423275" y="1311275"/>
                <a:ext cx="19050" cy="371475"/>
              </a:xfrm>
              <a:prstGeom prst="rect">
                <a:avLst/>
              </a:pr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7" name="Freeform 443"/>
              <p:cNvSpPr>
                <a:spLocks/>
              </p:cNvSpPr>
              <p:nvPr/>
            </p:nvSpPr>
            <p:spPr bwMode="auto">
              <a:xfrm>
                <a:off x="5508625" y="396875"/>
                <a:ext cx="815975" cy="1285875"/>
              </a:xfrm>
              <a:custGeom>
                <a:avLst/>
                <a:gdLst>
                  <a:gd name="T0" fmla="*/ 194 w 514"/>
                  <a:gd name="T1" fmla="*/ 382 h 810"/>
                  <a:gd name="T2" fmla="*/ 462 w 514"/>
                  <a:gd name="T3" fmla="*/ 0 h 810"/>
                  <a:gd name="T4" fmla="*/ 514 w 514"/>
                  <a:gd name="T5" fmla="*/ 0 h 810"/>
                  <a:gd name="T6" fmla="*/ 228 w 514"/>
                  <a:gd name="T7" fmla="*/ 404 h 810"/>
                  <a:gd name="T8" fmla="*/ 496 w 514"/>
                  <a:gd name="T9" fmla="*/ 810 h 810"/>
                  <a:gd name="T10" fmla="*/ 446 w 514"/>
                  <a:gd name="T11" fmla="*/ 810 h 810"/>
                  <a:gd name="T12" fmla="*/ 192 w 514"/>
                  <a:gd name="T13" fmla="*/ 420 h 810"/>
                  <a:gd name="T14" fmla="*/ 42 w 514"/>
                  <a:gd name="T15" fmla="*/ 420 h 810"/>
                  <a:gd name="T16" fmla="*/ 42 w 514"/>
                  <a:gd name="T17" fmla="*/ 810 h 810"/>
                  <a:gd name="T18" fmla="*/ 0 w 514"/>
                  <a:gd name="T19" fmla="*/ 810 h 810"/>
                  <a:gd name="T20" fmla="*/ 0 w 514"/>
                  <a:gd name="T21" fmla="*/ 0 h 810"/>
                  <a:gd name="T22" fmla="*/ 42 w 514"/>
                  <a:gd name="T23" fmla="*/ 0 h 810"/>
                  <a:gd name="T24" fmla="*/ 42 w 514"/>
                  <a:gd name="T25" fmla="*/ 382 h 810"/>
                  <a:gd name="T26" fmla="*/ 194 w 514"/>
                  <a:gd name="T27" fmla="*/ 382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14" h="810">
                    <a:moveTo>
                      <a:pt x="194" y="382"/>
                    </a:moveTo>
                    <a:lnTo>
                      <a:pt x="462" y="0"/>
                    </a:lnTo>
                    <a:lnTo>
                      <a:pt x="514" y="0"/>
                    </a:lnTo>
                    <a:lnTo>
                      <a:pt x="228" y="404"/>
                    </a:lnTo>
                    <a:lnTo>
                      <a:pt x="496" y="810"/>
                    </a:lnTo>
                    <a:lnTo>
                      <a:pt x="446" y="810"/>
                    </a:lnTo>
                    <a:lnTo>
                      <a:pt x="192" y="420"/>
                    </a:lnTo>
                    <a:lnTo>
                      <a:pt x="42" y="420"/>
                    </a:lnTo>
                    <a:lnTo>
                      <a:pt x="42" y="810"/>
                    </a:lnTo>
                    <a:lnTo>
                      <a:pt x="0" y="810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42" y="382"/>
                    </a:lnTo>
                    <a:lnTo>
                      <a:pt x="194" y="382"/>
                    </a:lnTo>
                    <a:close/>
                  </a:path>
                </a:pathLst>
              </a:custGeom>
              <a:solidFill>
                <a:srgbClr val="F39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8" name="Freeform 444"/>
              <p:cNvSpPr>
                <a:spLocks/>
              </p:cNvSpPr>
              <p:nvPr/>
            </p:nvSpPr>
            <p:spPr bwMode="auto">
              <a:xfrm>
                <a:off x="5673725" y="396875"/>
                <a:ext cx="295275" cy="358775"/>
              </a:xfrm>
              <a:custGeom>
                <a:avLst/>
                <a:gdLst>
                  <a:gd name="T0" fmla="*/ 186 w 186"/>
                  <a:gd name="T1" fmla="*/ 190 h 226"/>
                  <a:gd name="T2" fmla="*/ 54 w 186"/>
                  <a:gd name="T3" fmla="*/ 0 h 226"/>
                  <a:gd name="T4" fmla="*/ 0 w 186"/>
                  <a:gd name="T5" fmla="*/ 0 h 226"/>
                  <a:gd name="T6" fmla="*/ 160 w 186"/>
                  <a:gd name="T7" fmla="*/ 226 h 226"/>
                  <a:gd name="T8" fmla="*/ 186 w 186"/>
                  <a:gd name="T9" fmla="*/ 19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226">
                    <a:moveTo>
                      <a:pt x="186" y="190"/>
                    </a:moveTo>
                    <a:lnTo>
                      <a:pt x="54" y="0"/>
                    </a:lnTo>
                    <a:lnTo>
                      <a:pt x="0" y="0"/>
                    </a:lnTo>
                    <a:lnTo>
                      <a:pt x="160" y="226"/>
                    </a:lnTo>
                    <a:lnTo>
                      <a:pt x="186" y="190"/>
                    </a:lnTo>
                    <a:close/>
                  </a:path>
                </a:pathLst>
              </a:custGeom>
              <a:solidFill>
                <a:srgbClr val="F6C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9" name="Freeform 445"/>
              <p:cNvSpPr>
                <a:spLocks/>
              </p:cNvSpPr>
              <p:nvPr/>
            </p:nvSpPr>
            <p:spPr bwMode="auto">
              <a:xfrm>
                <a:off x="5705475" y="1339850"/>
                <a:ext cx="263525" cy="342900"/>
              </a:xfrm>
              <a:custGeom>
                <a:avLst/>
                <a:gdLst>
                  <a:gd name="T0" fmla="*/ 142 w 166"/>
                  <a:gd name="T1" fmla="*/ 0 h 216"/>
                  <a:gd name="T2" fmla="*/ 0 w 166"/>
                  <a:gd name="T3" fmla="*/ 216 h 216"/>
                  <a:gd name="T4" fmla="*/ 50 w 166"/>
                  <a:gd name="T5" fmla="*/ 216 h 216"/>
                  <a:gd name="T6" fmla="*/ 166 w 166"/>
                  <a:gd name="T7" fmla="*/ 36 h 216"/>
                  <a:gd name="T8" fmla="*/ 142 w 166"/>
                  <a:gd name="T9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6" h="216">
                    <a:moveTo>
                      <a:pt x="142" y="0"/>
                    </a:moveTo>
                    <a:lnTo>
                      <a:pt x="0" y="216"/>
                    </a:lnTo>
                    <a:lnTo>
                      <a:pt x="50" y="216"/>
                    </a:lnTo>
                    <a:lnTo>
                      <a:pt x="166" y="36"/>
                    </a:lnTo>
                    <a:lnTo>
                      <a:pt x="142" y="0"/>
                    </a:lnTo>
                    <a:close/>
                  </a:path>
                </a:pathLst>
              </a:custGeom>
              <a:solidFill>
                <a:srgbClr val="F6C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30" name="Freeform 446"/>
              <p:cNvSpPr>
                <a:spLocks/>
              </p:cNvSpPr>
              <p:nvPr/>
            </p:nvSpPr>
            <p:spPr bwMode="auto">
              <a:xfrm>
                <a:off x="6029325" y="396875"/>
                <a:ext cx="460375" cy="1285875"/>
              </a:xfrm>
              <a:custGeom>
                <a:avLst/>
                <a:gdLst>
                  <a:gd name="T0" fmla="*/ 248 w 290"/>
                  <a:gd name="T1" fmla="*/ 0 h 810"/>
                  <a:gd name="T2" fmla="*/ 248 w 290"/>
                  <a:gd name="T3" fmla="*/ 382 h 810"/>
                  <a:gd name="T4" fmla="*/ 98 w 290"/>
                  <a:gd name="T5" fmla="*/ 382 h 810"/>
                  <a:gd name="T6" fmla="*/ 26 w 290"/>
                  <a:gd name="T7" fmla="*/ 282 h 810"/>
                  <a:gd name="T8" fmla="*/ 2 w 290"/>
                  <a:gd name="T9" fmla="*/ 318 h 810"/>
                  <a:gd name="T10" fmla="*/ 62 w 290"/>
                  <a:gd name="T11" fmla="*/ 404 h 810"/>
                  <a:gd name="T12" fmla="*/ 0 w 290"/>
                  <a:gd name="T13" fmla="*/ 498 h 810"/>
                  <a:gd name="T14" fmla="*/ 26 w 290"/>
                  <a:gd name="T15" fmla="*/ 534 h 810"/>
                  <a:gd name="T16" fmla="*/ 100 w 290"/>
                  <a:gd name="T17" fmla="*/ 420 h 810"/>
                  <a:gd name="T18" fmla="*/ 248 w 290"/>
                  <a:gd name="T19" fmla="*/ 420 h 810"/>
                  <a:gd name="T20" fmla="*/ 248 w 290"/>
                  <a:gd name="T21" fmla="*/ 810 h 810"/>
                  <a:gd name="T22" fmla="*/ 290 w 290"/>
                  <a:gd name="T23" fmla="*/ 810 h 810"/>
                  <a:gd name="T24" fmla="*/ 290 w 290"/>
                  <a:gd name="T25" fmla="*/ 0 h 810"/>
                  <a:gd name="T26" fmla="*/ 248 w 290"/>
                  <a:gd name="T27" fmla="*/ 0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810">
                    <a:moveTo>
                      <a:pt x="248" y="0"/>
                    </a:moveTo>
                    <a:lnTo>
                      <a:pt x="248" y="382"/>
                    </a:lnTo>
                    <a:lnTo>
                      <a:pt x="98" y="382"/>
                    </a:lnTo>
                    <a:lnTo>
                      <a:pt x="26" y="282"/>
                    </a:lnTo>
                    <a:lnTo>
                      <a:pt x="2" y="318"/>
                    </a:lnTo>
                    <a:lnTo>
                      <a:pt x="62" y="404"/>
                    </a:lnTo>
                    <a:lnTo>
                      <a:pt x="0" y="498"/>
                    </a:lnTo>
                    <a:lnTo>
                      <a:pt x="26" y="534"/>
                    </a:lnTo>
                    <a:lnTo>
                      <a:pt x="100" y="420"/>
                    </a:lnTo>
                    <a:lnTo>
                      <a:pt x="248" y="420"/>
                    </a:lnTo>
                    <a:lnTo>
                      <a:pt x="248" y="810"/>
                    </a:lnTo>
                    <a:lnTo>
                      <a:pt x="290" y="810"/>
                    </a:lnTo>
                    <a:lnTo>
                      <a:pt x="290" y="0"/>
                    </a:lnTo>
                    <a:lnTo>
                      <a:pt x="248" y="0"/>
                    </a:lnTo>
                    <a:close/>
                  </a:path>
                </a:pathLst>
              </a:custGeom>
              <a:solidFill>
                <a:srgbClr val="F6C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</p:grpSp>
      </p:grpSp>
      <p:sp>
        <p:nvSpPr>
          <p:cNvPr id="225" name="Date Placeholder 3"/>
          <p:cNvSpPr>
            <a:spLocks noGrp="1"/>
          </p:cNvSpPr>
          <p:nvPr>
            <p:ph type="dt" sz="half" idx="10"/>
          </p:nvPr>
        </p:nvSpPr>
        <p:spPr>
          <a:xfrm>
            <a:off x="1691680" y="4767263"/>
            <a:ext cx="1296144" cy="273844"/>
          </a:xfrm>
        </p:spPr>
        <p:txBody>
          <a:bodyPr/>
          <a:lstStyle/>
          <a:p>
            <a:fld id="{B13ED9EB-B609-4954-B3E5-7ACBC7B75736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2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2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28184" y="4767263"/>
            <a:ext cx="864096" cy="273844"/>
          </a:xfrm>
        </p:spPr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  <p:grpSp>
        <p:nvGrpSpPr>
          <p:cNvPr id="615" name="Group 614"/>
          <p:cNvGrpSpPr>
            <a:grpSpLocks noChangeAspect="1"/>
          </p:cNvGrpSpPr>
          <p:nvPr userDrawn="1"/>
        </p:nvGrpSpPr>
        <p:grpSpPr>
          <a:xfrm>
            <a:off x="-1260648" y="-4502"/>
            <a:ext cx="2088232" cy="5148001"/>
            <a:chOff x="-199115" y="5711"/>
            <a:chExt cx="2225676" cy="6858002"/>
          </a:xfrm>
          <a:solidFill>
            <a:schemeClr val="bg1">
              <a:lumMod val="85000"/>
            </a:schemeClr>
          </a:solidFill>
        </p:grpSpPr>
        <p:sp>
          <p:nvSpPr>
            <p:cNvPr id="616" name="Freeform 8"/>
            <p:cNvSpPr>
              <a:spLocks/>
            </p:cNvSpPr>
            <p:nvPr/>
          </p:nvSpPr>
          <p:spPr bwMode="auto">
            <a:xfrm>
              <a:off x="-199115" y="5711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7" name="Freeform 9"/>
            <p:cNvSpPr>
              <a:spLocks/>
            </p:cNvSpPr>
            <p:nvPr/>
          </p:nvSpPr>
          <p:spPr bwMode="auto">
            <a:xfrm>
              <a:off x="31073" y="57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8" name="Freeform 10"/>
            <p:cNvSpPr>
              <a:spLocks/>
            </p:cNvSpPr>
            <p:nvPr/>
          </p:nvSpPr>
          <p:spPr bwMode="auto">
            <a:xfrm>
              <a:off x="-10202" y="5711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9" name="Freeform 11"/>
            <p:cNvSpPr>
              <a:spLocks/>
            </p:cNvSpPr>
            <p:nvPr/>
          </p:nvSpPr>
          <p:spPr bwMode="auto">
            <a:xfrm>
              <a:off x="677185" y="5711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0" name="Freeform 12"/>
            <p:cNvSpPr>
              <a:spLocks/>
            </p:cNvSpPr>
            <p:nvPr/>
          </p:nvSpPr>
          <p:spPr bwMode="auto">
            <a:xfrm>
              <a:off x="718460" y="57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1" name="Freeform 13"/>
            <p:cNvSpPr>
              <a:spLocks/>
            </p:cNvSpPr>
            <p:nvPr/>
          </p:nvSpPr>
          <p:spPr bwMode="auto">
            <a:xfrm>
              <a:off x="488273" y="5711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2" name="Freeform 14"/>
            <p:cNvSpPr>
              <a:spLocks/>
            </p:cNvSpPr>
            <p:nvPr/>
          </p:nvSpPr>
          <p:spPr bwMode="auto">
            <a:xfrm>
              <a:off x="446998" y="5711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3" name="Freeform 15"/>
            <p:cNvSpPr>
              <a:spLocks/>
            </p:cNvSpPr>
            <p:nvPr/>
          </p:nvSpPr>
          <p:spPr bwMode="auto">
            <a:xfrm>
              <a:off x="218398" y="5711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4" name="Freeform 16"/>
            <p:cNvSpPr>
              <a:spLocks/>
            </p:cNvSpPr>
            <p:nvPr/>
          </p:nvSpPr>
          <p:spPr bwMode="auto">
            <a:xfrm>
              <a:off x="259673" y="57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5" name="Freeform 17"/>
            <p:cNvSpPr>
              <a:spLocks/>
            </p:cNvSpPr>
            <p:nvPr/>
          </p:nvSpPr>
          <p:spPr bwMode="auto">
            <a:xfrm>
              <a:off x="947060" y="57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6" name="Freeform 18"/>
            <p:cNvSpPr>
              <a:spLocks/>
            </p:cNvSpPr>
            <p:nvPr/>
          </p:nvSpPr>
          <p:spPr bwMode="auto">
            <a:xfrm>
              <a:off x="905785" y="5711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7" name="Freeform 19"/>
            <p:cNvSpPr>
              <a:spLocks/>
            </p:cNvSpPr>
            <p:nvPr/>
          </p:nvSpPr>
          <p:spPr bwMode="auto">
            <a:xfrm>
              <a:off x="1134385" y="5711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8" name="Freeform 20"/>
            <p:cNvSpPr>
              <a:spLocks/>
            </p:cNvSpPr>
            <p:nvPr/>
          </p:nvSpPr>
          <p:spPr bwMode="auto">
            <a:xfrm>
              <a:off x="1175660" y="5711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9" name="Freeform 21"/>
            <p:cNvSpPr>
              <a:spLocks/>
            </p:cNvSpPr>
            <p:nvPr/>
          </p:nvSpPr>
          <p:spPr bwMode="auto">
            <a:xfrm>
              <a:off x="1405848" y="57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0" name="Freeform 22"/>
            <p:cNvSpPr>
              <a:spLocks/>
            </p:cNvSpPr>
            <p:nvPr/>
          </p:nvSpPr>
          <p:spPr bwMode="auto">
            <a:xfrm>
              <a:off x="1364573" y="5711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1" name="Freeform 26"/>
            <p:cNvSpPr>
              <a:spLocks/>
            </p:cNvSpPr>
            <p:nvPr/>
          </p:nvSpPr>
          <p:spPr bwMode="auto">
            <a:xfrm>
              <a:off x="1821773" y="5711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2" name="Freeform 27"/>
            <p:cNvSpPr>
              <a:spLocks/>
            </p:cNvSpPr>
            <p:nvPr/>
          </p:nvSpPr>
          <p:spPr bwMode="auto">
            <a:xfrm>
              <a:off x="1593173" y="5711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3" name="Freeform 28"/>
            <p:cNvSpPr>
              <a:spLocks/>
            </p:cNvSpPr>
            <p:nvPr/>
          </p:nvSpPr>
          <p:spPr bwMode="auto">
            <a:xfrm>
              <a:off x="1634448" y="57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4" name="Freeform 32"/>
            <p:cNvSpPr>
              <a:spLocks/>
            </p:cNvSpPr>
            <p:nvPr/>
          </p:nvSpPr>
          <p:spPr bwMode="auto">
            <a:xfrm>
              <a:off x="-199115" y="43327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5" name="Freeform 33"/>
            <p:cNvSpPr>
              <a:spLocks/>
            </p:cNvSpPr>
            <p:nvPr/>
          </p:nvSpPr>
          <p:spPr bwMode="auto">
            <a:xfrm>
              <a:off x="31073" y="43327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6" name="Freeform 34"/>
            <p:cNvSpPr>
              <a:spLocks/>
            </p:cNvSpPr>
            <p:nvPr/>
          </p:nvSpPr>
          <p:spPr bwMode="auto">
            <a:xfrm>
              <a:off x="-10202" y="43327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7" name="Freeform 35"/>
            <p:cNvSpPr>
              <a:spLocks/>
            </p:cNvSpPr>
            <p:nvPr/>
          </p:nvSpPr>
          <p:spPr bwMode="auto">
            <a:xfrm>
              <a:off x="677185" y="43327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8" name="Freeform 36"/>
            <p:cNvSpPr>
              <a:spLocks/>
            </p:cNvSpPr>
            <p:nvPr/>
          </p:nvSpPr>
          <p:spPr bwMode="auto">
            <a:xfrm>
              <a:off x="718460" y="43327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9" name="Freeform 37"/>
            <p:cNvSpPr>
              <a:spLocks/>
            </p:cNvSpPr>
            <p:nvPr/>
          </p:nvSpPr>
          <p:spPr bwMode="auto">
            <a:xfrm>
              <a:off x="488273" y="43327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0" name="Freeform 38"/>
            <p:cNvSpPr>
              <a:spLocks/>
            </p:cNvSpPr>
            <p:nvPr/>
          </p:nvSpPr>
          <p:spPr bwMode="auto">
            <a:xfrm>
              <a:off x="446998" y="43327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1" name="Freeform 39"/>
            <p:cNvSpPr>
              <a:spLocks/>
            </p:cNvSpPr>
            <p:nvPr/>
          </p:nvSpPr>
          <p:spPr bwMode="auto">
            <a:xfrm>
              <a:off x="218398" y="43327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2" name="Freeform 40"/>
            <p:cNvSpPr>
              <a:spLocks/>
            </p:cNvSpPr>
            <p:nvPr/>
          </p:nvSpPr>
          <p:spPr bwMode="auto">
            <a:xfrm>
              <a:off x="259673" y="43327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3" name="Freeform 41"/>
            <p:cNvSpPr>
              <a:spLocks/>
            </p:cNvSpPr>
            <p:nvPr/>
          </p:nvSpPr>
          <p:spPr bwMode="auto">
            <a:xfrm>
              <a:off x="947060" y="43327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4" name="Freeform 42"/>
            <p:cNvSpPr>
              <a:spLocks/>
            </p:cNvSpPr>
            <p:nvPr/>
          </p:nvSpPr>
          <p:spPr bwMode="auto">
            <a:xfrm>
              <a:off x="905785" y="43327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5" name="Freeform 43"/>
            <p:cNvSpPr>
              <a:spLocks/>
            </p:cNvSpPr>
            <p:nvPr/>
          </p:nvSpPr>
          <p:spPr bwMode="auto">
            <a:xfrm>
              <a:off x="1134385" y="43327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6" name="Freeform 44"/>
            <p:cNvSpPr>
              <a:spLocks/>
            </p:cNvSpPr>
            <p:nvPr/>
          </p:nvSpPr>
          <p:spPr bwMode="auto">
            <a:xfrm>
              <a:off x="1175660" y="43327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7" name="Freeform 45"/>
            <p:cNvSpPr>
              <a:spLocks/>
            </p:cNvSpPr>
            <p:nvPr/>
          </p:nvSpPr>
          <p:spPr bwMode="auto">
            <a:xfrm>
              <a:off x="1405848" y="43327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8" name="Freeform 46"/>
            <p:cNvSpPr>
              <a:spLocks/>
            </p:cNvSpPr>
            <p:nvPr/>
          </p:nvSpPr>
          <p:spPr bwMode="auto">
            <a:xfrm>
              <a:off x="1364573" y="43327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9" name="Freeform 50"/>
            <p:cNvSpPr>
              <a:spLocks/>
            </p:cNvSpPr>
            <p:nvPr/>
          </p:nvSpPr>
          <p:spPr bwMode="auto">
            <a:xfrm>
              <a:off x="1821773" y="43327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0" name="Freeform 51"/>
            <p:cNvSpPr>
              <a:spLocks/>
            </p:cNvSpPr>
            <p:nvPr/>
          </p:nvSpPr>
          <p:spPr bwMode="auto">
            <a:xfrm>
              <a:off x="1593173" y="43327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1" name="Freeform 52"/>
            <p:cNvSpPr>
              <a:spLocks/>
            </p:cNvSpPr>
            <p:nvPr/>
          </p:nvSpPr>
          <p:spPr bwMode="auto">
            <a:xfrm>
              <a:off x="1634448" y="43327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2" name="Freeform 56"/>
            <p:cNvSpPr>
              <a:spLocks/>
            </p:cNvSpPr>
            <p:nvPr/>
          </p:nvSpPr>
          <p:spPr bwMode="auto">
            <a:xfrm>
              <a:off x="-199115" y="862963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3" name="Freeform 57"/>
            <p:cNvSpPr>
              <a:spLocks/>
            </p:cNvSpPr>
            <p:nvPr/>
          </p:nvSpPr>
          <p:spPr bwMode="auto">
            <a:xfrm>
              <a:off x="31073" y="8629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4" name="Freeform 58"/>
            <p:cNvSpPr>
              <a:spLocks/>
            </p:cNvSpPr>
            <p:nvPr/>
          </p:nvSpPr>
          <p:spPr bwMode="auto">
            <a:xfrm>
              <a:off x="-10202" y="862963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5" name="Freeform 59"/>
            <p:cNvSpPr>
              <a:spLocks/>
            </p:cNvSpPr>
            <p:nvPr/>
          </p:nvSpPr>
          <p:spPr bwMode="auto">
            <a:xfrm>
              <a:off x="677185" y="862963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6" name="Freeform 60"/>
            <p:cNvSpPr>
              <a:spLocks/>
            </p:cNvSpPr>
            <p:nvPr/>
          </p:nvSpPr>
          <p:spPr bwMode="auto">
            <a:xfrm>
              <a:off x="718460" y="8629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7" name="Freeform 61"/>
            <p:cNvSpPr>
              <a:spLocks/>
            </p:cNvSpPr>
            <p:nvPr/>
          </p:nvSpPr>
          <p:spPr bwMode="auto">
            <a:xfrm>
              <a:off x="488273" y="862963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8" name="Freeform 62"/>
            <p:cNvSpPr>
              <a:spLocks/>
            </p:cNvSpPr>
            <p:nvPr/>
          </p:nvSpPr>
          <p:spPr bwMode="auto">
            <a:xfrm>
              <a:off x="446998" y="862963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9" name="Freeform 63"/>
            <p:cNvSpPr>
              <a:spLocks/>
            </p:cNvSpPr>
            <p:nvPr/>
          </p:nvSpPr>
          <p:spPr bwMode="auto">
            <a:xfrm>
              <a:off x="218398" y="862963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0" name="Freeform 64"/>
            <p:cNvSpPr>
              <a:spLocks/>
            </p:cNvSpPr>
            <p:nvPr/>
          </p:nvSpPr>
          <p:spPr bwMode="auto">
            <a:xfrm>
              <a:off x="259673" y="8629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1" name="Freeform 65"/>
            <p:cNvSpPr>
              <a:spLocks/>
            </p:cNvSpPr>
            <p:nvPr/>
          </p:nvSpPr>
          <p:spPr bwMode="auto">
            <a:xfrm>
              <a:off x="947060" y="8629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2" name="Freeform 66"/>
            <p:cNvSpPr>
              <a:spLocks/>
            </p:cNvSpPr>
            <p:nvPr/>
          </p:nvSpPr>
          <p:spPr bwMode="auto">
            <a:xfrm>
              <a:off x="905785" y="862963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3" name="Freeform 67"/>
            <p:cNvSpPr>
              <a:spLocks/>
            </p:cNvSpPr>
            <p:nvPr/>
          </p:nvSpPr>
          <p:spPr bwMode="auto">
            <a:xfrm>
              <a:off x="1134385" y="862963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4" name="Freeform 68"/>
            <p:cNvSpPr>
              <a:spLocks/>
            </p:cNvSpPr>
            <p:nvPr/>
          </p:nvSpPr>
          <p:spPr bwMode="auto">
            <a:xfrm>
              <a:off x="1175660" y="862963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5" name="Freeform 69"/>
            <p:cNvSpPr>
              <a:spLocks/>
            </p:cNvSpPr>
            <p:nvPr/>
          </p:nvSpPr>
          <p:spPr bwMode="auto">
            <a:xfrm>
              <a:off x="1405848" y="8629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6" name="Freeform 70"/>
            <p:cNvSpPr>
              <a:spLocks/>
            </p:cNvSpPr>
            <p:nvPr/>
          </p:nvSpPr>
          <p:spPr bwMode="auto">
            <a:xfrm>
              <a:off x="1364573" y="862963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7" name="Freeform 74"/>
            <p:cNvSpPr>
              <a:spLocks/>
            </p:cNvSpPr>
            <p:nvPr/>
          </p:nvSpPr>
          <p:spPr bwMode="auto">
            <a:xfrm>
              <a:off x="1821773" y="862963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8" name="Freeform 75"/>
            <p:cNvSpPr>
              <a:spLocks/>
            </p:cNvSpPr>
            <p:nvPr/>
          </p:nvSpPr>
          <p:spPr bwMode="auto">
            <a:xfrm>
              <a:off x="1593173" y="862963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9" name="Freeform 76"/>
            <p:cNvSpPr>
              <a:spLocks/>
            </p:cNvSpPr>
            <p:nvPr/>
          </p:nvSpPr>
          <p:spPr bwMode="auto">
            <a:xfrm>
              <a:off x="1634448" y="8629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0" name="Freeform 80"/>
            <p:cNvSpPr>
              <a:spLocks/>
            </p:cNvSpPr>
            <p:nvPr/>
          </p:nvSpPr>
          <p:spPr bwMode="auto">
            <a:xfrm>
              <a:off x="-199115" y="129052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1" name="Freeform 81"/>
            <p:cNvSpPr>
              <a:spLocks/>
            </p:cNvSpPr>
            <p:nvPr/>
          </p:nvSpPr>
          <p:spPr bwMode="auto">
            <a:xfrm>
              <a:off x="31073" y="129052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2" name="Freeform 82"/>
            <p:cNvSpPr>
              <a:spLocks/>
            </p:cNvSpPr>
            <p:nvPr/>
          </p:nvSpPr>
          <p:spPr bwMode="auto">
            <a:xfrm>
              <a:off x="-10202" y="12905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3" name="Freeform 83"/>
            <p:cNvSpPr>
              <a:spLocks/>
            </p:cNvSpPr>
            <p:nvPr/>
          </p:nvSpPr>
          <p:spPr bwMode="auto">
            <a:xfrm>
              <a:off x="677185" y="12905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4" name="Freeform 84"/>
            <p:cNvSpPr>
              <a:spLocks/>
            </p:cNvSpPr>
            <p:nvPr/>
          </p:nvSpPr>
          <p:spPr bwMode="auto">
            <a:xfrm>
              <a:off x="718460" y="129052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5" name="Freeform 85"/>
            <p:cNvSpPr>
              <a:spLocks/>
            </p:cNvSpPr>
            <p:nvPr/>
          </p:nvSpPr>
          <p:spPr bwMode="auto">
            <a:xfrm>
              <a:off x="488273" y="129052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6" name="Freeform 86"/>
            <p:cNvSpPr>
              <a:spLocks/>
            </p:cNvSpPr>
            <p:nvPr/>
          </p:nvSpPr>
          <p:spPr bwMode="auto">
            <a:xfrm>
              <a:off x="446998" y="129052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7" name="Freeform 87"/>
            <p:cNvSpPr>
              <a:spLocks/>
            </p:cNvSpPr>
            <p:nvPr/>
          </p:nvSpPr>
          <p:spPr bwMode="auto">
            <a:xfrm>
              <a:off x="218398" y="12905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8" name="Freeform 88"/>
            <p:cNvSpPr>
              <a:spLocks/>
            </p:cNvSpPr>
            <p:nvPr/>
          </p:nvSpPr>
          <p:spPr bwMode="auto">
            <a:xfrm>
              <a:off x="259673" y="129052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9" name="Freeform 89"/>
            <p:cNvSpPr>
              <a:spLocks/>
            </p:cNvSpPr>
            <p:nvPr/>
          </p:nvSpPr>
          <p:spPr bwMode="auto">
            <a:xfrm>
              <a:off x="947060" y="129052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0" name="Freeform 90"/>
            <p:cNvSpPr>
              <a:spLocks/>
            </p:cNvSpPr>
            <p:nvPr/>
          </p:nvSpPr>
          <p:spPr bwMode="auto">
            <a:xfrm>
              <a:off x="905785" y="12905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1" name="Freeform 91"/>
            <p:cNvSpPr>
              <a:spLocks/>
            </p:cNvSpPr>
            <p:nvPr/>
          </p:nvSpPr>
          <p:spPr bwMode="auto">
            <a:xfrm>
              <a:off x="1134385" y="129052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2" name="Freeform 92"/>
            <p:cNvSpPr>
              <a:spLocks/>
            </p:cNvSpPr>
            <p:nvPr/>
          </p:nvSpPr>
          <p:spPr bwMode="auto">
            <a:xfrm>
              <a:off x="1175660" y="129052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3" name="Freeform 93"/>
            <p:cNvSpPr>
              <a:spLocks/>
            </p:cNvSpPr>
            <p:nvPr/>
          </p:nvSpPr>
          <p:spPr bwMode="auto">
            <a:xfrm>
              <a:off x="1405848" y="129052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4" name="Freeform 94"/>
            <p:cNvSpPr>
              <a:spLocks/>
            </p:cNvSpPr>
            <p:nvPr/>
          </p:nvSpPr>
          <p:spPr bwMode="auto">
            <a:xfrm>
              <a:off x="1364573" y="12905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5" name="Freeform 98"/>
            <p:cNvSpPr>
              <a:spLocks/>
            </p:cNvSpPr>
            <p:nvPr/>
          </p:nvSpPr>
          <p:spPr bwMode="auto">
            <a:xfrm>
              <a:off x="1821773" y="129052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6" name="Freeform 99"/>
            <p:cNvSpPr>
              <a:spLocks/>
            </p:cNvSpPr>
            <p:nvPr/>
          </p:nvSpPr>
          <p:spPr bwMode="auto">
            <a:xfrm>
              <a:off x="1593173" y="12905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7" name="Freeform 100"/>
            <p:cNvSpPr>
              <a:spLocks/>
            </p:cNvSpPr>
            <p:nvPr/>
          </p:nvSpPr>
          <p:spPr bwMode="auto">
            <a:xfrm>
              <a:off x="1634448" y="129052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8" name="Freeform 104"/>
            <p:cNvSpPr>
              <a:spLocks/>
            </p:cNvSpPr>
            <p:nvPr/>
          </p:nvSpPr>
          <p:spPr bwMode="auto">
            <a:xfrm>
              <a:off x="-199115" y="1720211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9" name="Freeform 105"/>
            <p:cNvSpPr>
              <a:spLocks/>
            </p:cNvSpPr>
            <p:nvPr/>
          </p:nvSpPr>
          <p:spPr bwMode="auto">
            <a:xfrm>
              <a:off x="31073" y="17202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0" name="Freeform 106"/>
            <p:cNvSpPr>
              <a:spLocks/>
            </p:cNvSpPr>
            <p:nvPr/>
          </p:nvSpPr>
          <p:spPr bwMode="auto">
            <a:xfrm>
              <a:off x="-10202" y="1720211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1" name="Freeform 107"/>
            <p:cNvSpPr>
              <a:spLocks/>
            </p:cNvSpPr>
            <p:nvPr/>
          </p:nvSpPr>
          <p:spPr bwMode="auto">
            <a:xfrm>
              <a:off x="677185" y="1720211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2" name="Freeform 108"/>
            <p:cNvSpPr>
              <a:spLocks/>
            </p:cNvSpPr>
            <p:nvPr/>
          </p:nvSpPr>
          <p:spPr bwMode="auto">
            <a:xfrm>
              <a:off x="718460" y="17202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3" name="Freeform 109"/>
            <p:cNvSpPr>
              <a:spLocks/>
            </p:cNvSpPr>
            <p:nvPr/>
          </p:nvSpPr>
          <p:spPr bwMode="auto">
            <a:xfrm>
              <a:off x="488273" y="1720211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4" name="Freeform 110"/>
            <p:cNvSpPr>
              <a:spLocks/>
            </p:cNvSpPr>
            <p:nvPr/>
          </p:nvSpPr>
          <p:spPr bwMode="auto">
            <a:xfrm>
              <a:off x="446998" y="1720211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5" name="Freeform 111"/>
            <p:cNvSpPr>
              <a:spLocks/>
            </p:cNvSpPr>
            <p:nvPr/>
          </p:nvSpPr>
          <p:spPr bwMode="auto">
            <a:xfrm>
              <a:off x="218398" y="1720211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6" name="Freeform 112"/>
            <p:cNvSpPr>
              <a:spLocks/>
            </p:cNvSpPr>
            <p:nvPr/>
          </p:nvSpPr>
          <p:spPr bwMode="auto">
            <a:xfrm>
              <a:off x="259673" y="17202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7" name="Freeform 113"/>
            <p:cNvSpPr>
              <a:spLocks/>
            </p:cNvSpPr>
            <p:nvPr/>
          </p:nvSpPr>
          <p:spPr bwMode="auto">
            <a:xfrm>
              <a:off x="947060" y="17202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8" name="Freeform 114"/>
            <p:cNvSpPr>
              <a:spLocks/>
            </p:cNvSpPr>
            <p:nvPr/>
          </p:nvSpPr>
          <p:spPr bwMode="auto">
            <a:xfrm>
              <a:off x="905785" y="1720211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9" name="Freeform 115"/>
            <p:cNvSpPr>
              <a:spLocks/>
            </p:cNvSpPr>
            <p:nvPr/>
          </p:nvSpPr>
          <p:spPr bwMode="auto">
            <a:xfrm>
              <a:off x="1134385" y="1720211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0" name="Freeform 116"/>
            <p:cNvSpPr>
              <a:spLocks/>
            </p:cNvSpPr>
            <p:nvPr/>
          </p:nvSpPr>
          <p:spPr bwMode="auto">
            <a:xfrm>
              <a:off x="1175660" y="1720211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1" name="Freeform 117"/>
            <p:cNvSpPr>
              <a:spLocks/>
            </p:cNvSpPr>
            <p:nvPr/>
          </p:nvSpPr>
          <p:spPr bwMode="auto">
            <a:xfrm>
              <a:off x="1405848" y="17202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2" name="Freeform 118"/>
            <p:cNvSpPr>
              <a:spLocks/>
            </p:cNvSpPr>
            <p:nvPr/>
          </p:nvSpPr>
          <p:spPr bwMode="auto">
            <a:xfrm>
              <a:off x="1364573" y="1720211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3" name="Freeform 122"/>
            <p:cNvSpPr>
              <a:spLocks/>
            </p:cNvSpPr>
            <p:nvPr/>
          </p:nvSpPr>
          <p:spPr bwMode="auto">
            <a:xfrm>
              <a:off x="1821773" y="1720211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4" name="Freeform 123"/>
            <p:cNvSpPr>
              <a:spLocks/>
            </p:cNvSpPr>
            <p:nvPr/>
          </p:nvSpPr>
          <p:spPr bwMode="auto">
            <a:xfrm>
              <a:off x="1593173" y="1720211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5" name="Freeform 124"/>
            <p:cNvSpPr>
              <a:spLocks/>
            </p:cNvSpPr>
            <p:nvPr/>
          </p:nvSpPr>
          <p:spPr bwMode="auto">
            <a:xfrm>
              <a:off x="1634448" y="17202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6" name="Freeform 128"/>
            <p:cNvSpPr>
              <a:spLocks/>
            </p:cNvSpPr>
            <p:nvPr/>
          </p:nvSpPr>
          <p:spPr bwMode="auto">
            <a:xfrm>
              <a:off x="-199115" y="2147778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7" name="Freeform 129"/>
            <p:cNvSpPr>
              <a:spLocks/>
            </p:cNvSpPr>
            <p:nvPr/>
          </p:nvSpPr>
          <p:spPr bwMode="auto">
            <a:xfrm>
              <a:off x="31073" y="2147778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8" name="Freeform 130"/>
            <p:cNvSpPr>
              <a:spLocks/>
            </p:cNvSpPr>
            <p:nvPr/>
          </p:nvSpPr>
          <p:spPr bwMode="auto">
            <a:xfrm>
              <a:off x="-10202" y="2147778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9" name="Freeform 131"/>
            <p:cNvSpPr>
              <a:spLocks/>
            </p:cNvSpPr>
            <p:nvPr/>
          </p:nvSpPr>
          <p:spPr bwMode="auto">
            <a:xfrm>
              <a:off x="677185" y="2147778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0" name="Freeform 132"/>
            <p:cNvSpPr>
              <a:spLocks/>
            </p:cNvSpPr>
            <p:nvPr/>
          </p:nvSpPr>
          <p:spPr bwMode="auto">
            <a:xfrm>
              <a:off x="718460" y="2147778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1" name="Freeform 133"/>
            <p:cNvSpPr>
              <a:spLocks/>
            </p:cNvSpPr>
            <p:nvPr/>
          </p:nvSpPr>
          <p:spPr bwMode="auto">
            <a:xfrm>
              <a:off x="488273" y="2147778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2" name="Freeform 134"/>
            <p:cNvSpPr>
              <a:spLocks/>
            </p:cNvSpPr>
            <p:nvPr/>
          </p:nvSpPr>
          <p:spPr bwMode="auto">
            <a:xfrm>
              <a:off x="446998" y="2147778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3" name="Freeform 135"/>
            <p:cNvSpPr>
              <a:spLocks/>
            </p:cNvSpPr>
            <p:nvPr/>
          </p:nvSpPr>
          <p:spPr bwMode="auto">
            <a:xfrm>
              <a:off x="218398" y="2147778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4" name="Freeform 136"/>
            <p:cNvSpPr>
              <a:spLocks/>
            </p:cNvSpPr>
            <p:nvPr/>
          </p:nvSpPr>
          <p:spPr bwMode="auto">
            <a:xfrm>
              <a:off x="259673" y="2147778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5" name="Freeform 137"/>
            <p:cNvSpPr>
              <a:spLocks/>
            </p:cNvSpPr>
            <p:nvPr/>
          </p:nvSpPr>
          <p:spPr bwMode="auto">
            <a:xfrm>
              <a:off x="947060" y="2147778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6" name="Freeform 138"/>
            <p:cNvSpPr>
              <a:spLocks/>
            </p:cNvSpPr>
            <p:nvPr/>
          </p:nvSpPr>
          <p:spPr bwMode="auto">
            <a:xfrm>
              <a:off x="905785" y="2147778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7" name="Freeform 139"/>
            <p:cNvSpPr>
              <a:spLocks/>
            </p:cNvSpPr>
            <p:nvPr/>
          </p:nvSpPr>
          <p:spPr bwMode="auto">
            <a:xfrm>
              <a:off x="1134385" y="2147778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8" name="Freeform 140"/>
            <p:cNvSpPr>
              <a:spLocks/>
            </p:cNvSpPr>
            <p:nvPr/>
          </p:nvSpPr>
          <p:spPr bwMode="auto">
            <a:xfrm>
              <a:off x="1175660" y="2147778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9" name="Freeform 141"/>
            <p:cNvSpPr>
              <a:spLocks/>
            </p:cNvSpPr>
            <p:nvPr/>
          </p:nvSpPr>
          <p:spPr bwMode="auto">
            <a:xfrm>
              <a:off x="1405848" y="2147778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0" name="Freeform 142"/>
            <p:cNvSpPr>
              <a:spLocks/>
            </p:cNvSpPr>
            <p:nvPr/>
          </p:nvSpPr>
          <p:spPr bwMode="auto">
            <a:xfrm>
              <a:off x="1364573" y="2147778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1" name="Freeform 146"/>
            <p:cNvSpPr>
              <a:spLocks/>
            </p:cNvSpPr>
            <p:nvPr/>
          </p:nvSpPr>
          <p:spPr bwMode="auto">
            <a:xfrm>
              <a:off x="1821773" y="2147778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2" name="Freeform 147"/>
            <p:cNvSpPr>
              <a:spLocks/>
            </p:cNvSpPr>
            <p:nvPr/>
          </p:nvSpPr>
          <p:spPr bwMode="auto">
            <a:xfrm>
              <a:off x="1593173" y="2147778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3" name="Freeform 148"/>
            <p:cNvSpPr>
              <a:spLocks/>
            </p:cNvSpPr>
            <p:nvPr/>
          </p:nvSpPr>
          <p:spPr bwMode="auto">
            <a:xfrm>
              <a:off x="1634448" y="2147778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4" name="Freeform 152"/>
            <p:cNvSpPr>
              <a:spLocks/>
            </p:cNvSpPr>
            <p:nvPr/>
          </p:nvSpPr>
          <p:spPr bwMode="auto">
            <a:xfrm>
              <a:off x="-199115" y="2577463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5" name="Freeform 153"/>
            <p:cNvSpPr>
              <a:spLocks/>
            </p:cNvSpPr>
            <p:nvPr/>
          </p:nvSpPr>
          <p:spPr bwMode="auto">
            <a:xfrm>
              <a:off x="31073" y="25774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6" name="Freeform 154"/>
            <p:cNvSpPr>
              <a:spLocks/>
            </p:cNvSpPr>
            <p:nvPr/>
          </p:nvSpPr>
          <p:spPr bwMode="auto">
            <a:xfrm>
              <a:off x="-10202" y="2577463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7" name="Freeform 155"/>
            <p:cNvSpPr>
              <a:spLocks/>
            </p:cNvSpPr>
            <p:nvPr/>
          </p:nvSpPr>
          <p:spPr bwMode="auto">
            <a:xfrm>
              <a:off x="677185" y="2577463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8" name="Freeform 156"/>
            <p:cNvSpPr>
              <a:spLocks/>
            </p:cNvSpPr>
            <p:nvPr/>
          </p:nvSpPr>
          <p:spPr bwMode="auto">
            <a:xfrm>
              <a:off x="718460" y="25774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9" name="Freeform 157"/>
            <p:cNvSpPr>
              <a:spLocks/>
            </p:cNvSpPr>
            <p:nvPr/>
          </p:nvSpPr>
          <p:spPr bwMode="auto">
            <a:xfrm>
              <a:off x="488273" y="2577463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0" name="Freeform 158"/>
            <p:cNvSpPr>
              <a:spLocks/>
            </p:cNvSpPr>
            <p:nvPr/>
          </p:nvSpPr>
          <p:spPr bwMode="auto">
            <a:xfrm>
              <a:off x="446998" y="2577463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1" name="Freeform 159"/>
            <p:cNvSpPr>
              <a:spLocks/>
            </p:cNvSpPr>
            <p:nvPr/>
          </p:nvSpPr>
          <p:spPr bwMode="auto">
            <a:xfrm>
              <a:off x="218398" y="2577463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2" name="Freeform 160"/>
            <p:cNvSpPr>
              <a:spLocks/>
            </p:cNvSpPr>
            <p:nvPr/>
          </p:nvSpPr>
          <p:spPr bwMode="auto">
            <a:xfrm>
              <a:off x="259673" y="25774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3" name="Freeform 161"/>
            <p:cNvSpPr>
              <a:spLocks/>
            </p:cNvSpPr>
            <p:nvPr/>
          </p:nvSpPr>
          <p:spPr bwMode="auto">
            <a:xfrm>
              <a:off x="947060" y="25774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4" name="Freeform 162"/>
            <p:cNvSpPr>
              <a:spLocks/>
            </p:cNvSpPr>
            <p:nvPr/>
          </p:nvSpPr>
          <p:spPr bwMode="auto">
            <a:xfrm>
              <a:off x="905785" y="2577463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5" name="Freeform 163"/>
            <p:cNvSpPr>
              <a:spLocks/>
            </p:cNvSpPr>
            <p:nvPr/>
          </p:nvSpPr>
          <p:spPr bwMode="auto">
            <a:xfrm>
              <a:off x="1134385" y="2577463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6" name="Freeform 164"/>
            <p:cNvSpPr>
              <a:spLocks/>
            </p:cNvSpPr>
            <p:nvPr/>
          </p:nvSpPr>
          <p:spPr bwMode="auto">
            <a:xfrm>
              <a:off x="1175660" y="2577463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7" name="Freeform 165"/>
            <p:cNvSpPr>
              <a:spLocks/>
            </p:cNvSpPr>
            <p:nvPr/>
          </p:nvSpPr>
          <p:spPr bwMode="auto">
            <a:xfrm>
              <a:off x="1405848" y="25774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8" name="Freeform 166"/>
            <p:cNvSpPr>
              <a:spLocks/>
            </p:cNvSpPr>
            <p:nvPr/>
          </p:nvSpPr>
          <p:spPr bwMode="auto">
            <a:xfrm>
              <a:off x="1364573" y="2577463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9" name="Freeform 170"/>
            <p:cNvSpPr>
              <a:spLocks/>
            </p:cNvSpPr>
            <p:nvPr/>
          </p:nvSpPr>
          <p:spPr bwMode="auto">
            <a:xfrm>
              <a:off x="1821773" y="2577463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0" name="Freeform 171"/>
            <p:cNvSpPr>
              <a:spLocks/>
            </p:cNvSpPr>
            <p:nvPr/>
          </p:nvSpPr>
          <p:spPr bwMode="auto">
            <a:xfrm>
              <a:off x="1593173" y="2577463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1" name="Freeform 172"/>
            <p:cNvSpPr>
              <a:spLocks/>
            </p:cNvSpPr>
            <p:nvPr/>
          </p:nvSpPr>
          <p:spPr bwMode="auto">
            <a:xfrm>
              <a:off x="1634448" y="25774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2" name="Freeform 176"/>
            <p:cNvSpPr>
              <a:spLocks/>
            </p:cNvSpPr>
            <p:nvPr/>
          </p:nvSpPr>
          <p:spPr bwMode="auto">
            <a:xfrm>
              <a:off x="-199115" y="300502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3" name="Freeform 177"/>
            <p:cNvSpPr>
              <a:spLocks/>
            </p:cNvSpPr>
            <p:nvPr/>
          </p:nvSpPr>
          <p:spPr bwMode="auto">
            <a:xfrm>
              <a:off x="31073" y="300502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4" name="Freeform 178"/>
            <p:cNvSpPr>
              <a:spLocks/>
            </p:cNvSpPr>
            <p:nvPr/>
          </p:nvSpPr>
          <p:spPr bwMode="auto">
            <a:xfrm>
              <a:off x="-10202" y="30050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5" name="Freeform 179"/>
            <p:cNvSpPr>
              <a:spLocks/>
            </p:cNvSpPr>
            <p:nvPr/>
          </p:nvSpPr>
          <p:spPr bwMode="auto">
            <a:xfrm>
              <a:off x="677185" y="30050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6" name="Freeform 180"/>
            <p:cNvSpPr>
              <a:spLocks/>
            </p:cNvSpPr>
            <p:nvPr/>
          </p:nvSpPr>
          <p:spPr bwMode="auto">
            <a:xfrm>
              <a:off x="718460" y="300502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7" name="Freeform 181"/>
            <p:cNvSpPr>
              <a:spLocks/>
            </p:cNvSpPr>
            <p:nvPr/>
          </p:nvSpPr>
          <p:spPr bwMode="auto">
            <a:xfrm>
              <a:off x="488273" y="300502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8" name="Freeform 182"/>
            <p:cNvSpPr>
              <a:spLocks/>
            </p:cNvSpPr>
            <p:nvPr/>
          </p:nvSpPr>
          <p:spPr bwMode="auto">
            <a:xfrm>
              <a:off x="446998" y="300502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9" name="Freeform 183"/>
            <p:cNvSpPr>
              <a:spLocks/>
            </p:cNvSpPr>
            <p:nvPr/>
          </p:nvSpPr>
          <p:spPr bwMode="auto">
            <a:xfrm>
              <a:off x="218398" y="30050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0" name="Freeform 184"/>
            <p:cNvSpPr>
              <a:spLocks/>
            </p:cNvSpPr>
            <p:nvPr/>
          </p:nvSpPr>
          <p:spPr bwMode="auto">
            <a:xfrm>
              <a:off x="259673" y="300502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1" name="Freeform 185"/>
            <p:cNvSpPr>
              <a:spLocks/>
            </p:cNvSpPr>
            <p:nvPr/>
          </p:nvSpPr>
          <p:spPr bwMode="auto">
            <a:xfrm>
              <a:off x="947060" y="300502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2" name="Freeform 186"/>
            <p:cNvSpPr>
              <a:spLocks/>
            </p:cNvSpPr>
            <p:nvPr/>
          </p:nvSpPr>
          <p:spPr bwMode="auto">
            <a:xfrm>
              <a:off x="905785" y="30050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3" name="Freeform 187"/>
            <p:cNvSpPr>
              <a:spLocks/>
            </p:cNvSpPr>
            <p:nvPr/>
          </p:nvSpPr>
          <p:spPr bwMode="auto">
            <a:xfrm>
              <a:off x="1134385" y="300502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4" name="Freeform 188"/>
            <p:cNvSpPr>
              <a:spLocks/>
            </p:cNvSpPr>
            <p:nvPr/>
          </p:nvSpPr>
          <p:spPr bwMode="auto">
            <a:xfrm>
              <a:off x="1175660" y="300502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5" name="Freeform 189"/>
            <p:cNvSpPr>
              <a:spLocks/>
            </p:cNvSpPr>
            <p:nvPr/>
          </p:nvSpPr>
          <p:spPr bwMode="auto">
            <a:xfrm>
              <a:off x="1405848" y="300502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6" name="Freeform 190"/>
            <p:cNvSpPr>
              <a:spLocks/>
            </p:cNvSpPr>
            <p:nvPr/>
          </p:nvSpPr>
          <p:spPr bwMode="auto">
            <a:xfrm>
              <a:off x="1364573" y="30050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7" name="Freeform 194"/>
            <p:cNvSpPr>
              <a:spLocks/>
            </p:cNvSpPr>
            <p:nvPr/>
          </p:nvSpPr>
          <p:spPr bwMode="auto">
            <a:xfrm>
              <a:off x="1821773" y="300502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8" name="Freeform 195"/>
            <p:cNvSpPr>
              <a:spLocks/>
            </p:cNvSpPr>
            <p:nvPr/>
          </p:nvSpPr>
          <p:spPr bwMode="auto">
            <a:xfrm>
              <a:off x="1593173" y="30050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9" name="Freeform 196"/>
            <p:cNvSpPr>
              <a:spLocks/>
            </p:cNvSpPr>
            <p:nvPr/>
          </p:nvSpPr>
          <p:spPr bwMode="auto">
            <a:xfrm>
              <a:off x="1634448" y="300502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0" name="Freeform 200"/>
            <p:cNvSpPr>
              <a:spLocks/>
            </p:cNvSpPr>
            <p:nvPr/>
          </p:nvSpPr>
          <p:spPr bwMode="auto">
            <a:xfrm>
              <a:off x="-199115" y="3434711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1" name="Freeform 201"/>
            <p:cNvSpPr>
              <a:spLocks/>
            </p:cNvSpPr>
            <p:nvPr/>
          </p:nvSpPr>
          <p:spPr bwMode="auto">
            <a:xfrm>
              <a:off x="31073" y="34347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2" name="Freeform 202"/>
            <p:cNvSpPr>
              <a:spLocks/>
            </p:cNvSpPr>
            <p:nvPr/>
          </p:nvSpPr>
          <p:spPr bwMode="auto">
            <a:xfrm>
              <a:off x="-10202" y="3434711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3" name="Freeform 203"/>
            <p:cNvSpPr>
              <a:spLocks/>
            </p:cNvSpPr>
            <p:nvPr/>
          </p:nvSpPr>
          <p:spPr bwMode="auto">
            <a:xfrm>
              <a:off x="677185" y="3434711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4" name="Freeform 204"/>
            <p:cNvSpPr>
              <a:spLocks/>
            </p:cNvSpPr>
            <p:nvPr/>
          </p:nvSpPr>
          <p:spPr bwMode="auto">
            <a:xfrm>
              <a:off x="718460" y="34347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5" name="Freeform 206"/>
            <p:cNvSpPr>
              <a:spLocks/>
            </p:cNvSpPr>
            <p:nvPr/>
          </p:nvSpPr>
          <p:spPr bwMode="auto">
            <a:xfrm>
              <a:off x="488273" y="3434711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6" name="Freeform 207"/>
            <p:cNvSpPr>
              <a:spLocks/>
            </p:cNvSpPr>
            <p:nvPr/>
          </p:nvSpPr>
          <p:spPr bwMode="auto">
            <a:xfrm>
              <a:off x="446998" y="3434711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7" name="Freeform 208"/>
            <p:cNvSpPr>
              <a:spLocks/>
            </p:cNvSpPr>
            <p:nvPr/>
          </p:nvSpPr>
          <p:spPr bwMode="auto">
            <a:xfrm>
              <a:off x="218398" y="3434711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8" name="Freeform 209"/>
            <p:cNvSpPr>
              <a:spLocks/>
            </p:cNvSpPr>
            <p:nvPr/>
          </p:nvSpPr>
          <p:spPr bwMode="auto">
            <a:xfrm>
              <a:off x="259673" y="34347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9" name="Freeform 210"/>
            <p:cNvSpPr>
              <a:spLocks/>
            </p:cNvSpPr>
            <p:nvPr/>
          </p:nvSpPr>
          <p:spPr bwMode="auto">
            <a:xfrm>
              <a:off x="947060" y="34347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0" name="Freeform 211"/>
            <p:cNvSpPr>
              <a:spLocks/>
            </p:cNvSpPr>
            <p:nvPr/>
          </p:nvSpPr>
          <p:spPr bwMode="auto">
            <a:xfrm>
              <a:off x="905785" y="3434711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1" name="Freeform 212"/>
            <p:cNvSpPr>
              <a:spLocks/>
            </p:cNvSpPr>
            <p:nvPr/>
          </p:nvSpPr>
          <p:spPr bwMode="auto">
            <a:xfrm>
              <a:off x="1134385" y="3434711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2" name="Freeform 213"/>
            <p:cNvSpPr>
              <a:spLocks/>
            </p:cNvSpPr>
            <p:nvPr/>
          </p:nvSpPr>
          <p:spPr bwMode="auto">
            <a:xfrm>
              <a:off x="1175660" y="3434711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3" name="Freeform 214"/>
            <p:cNvSpPr>
              <a:spLocks/>
            </p:cNvSpPr>
            <p:nvPr/>
          </p:nvSpPr>
          <p:spPr bwMode="auto">
            <a:xfrm>
              <a:off x="1405848" y="34347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4" name="Freeform 215"/>
            <p:cNvSpPr>
              <a:spLocks/>
            </p:cNvSpPr>
            <p:nvPr/>
          </p:nvSpPr>
          <p:spPr bwMode="auto">
            <a:xfrm>
              <a:off x="1364573" y="3434711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5" name="Freeform 219"/>
            <p:cNvSpPr>
              <a:spLocks/>
            </p:cNvSpPr>
            <p:nvPr/>
          </p:nvSpPr>
          <p:spPr bwMode="auto">
            <a:xfrm>
              <a:off x="1821773" y="3434711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6" name="Freeform 220"/>
            <p:cNvSpPr>
              <a:spLocks/>
            </p:cNvSpPr>
            <p:nvPr/>
          </p:nvSpPr>
          <p:spPr bwMode="auto">
            <a:xfrm>
              <a:off x="1593173" y="3434711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7" name="Freeform 221"/>
            <p:cNvSpPr>
              <a:spLocks/>
            </p:cNvSpPr>
            <p:nvPr/>
          </p:nvSpPr>
          <p:spPr bwMode="auto">
            <a:xfrm>
              <a:off x="1634448" y="34347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8" name="Freeform 225"/>
            <p:cNvSpPr>
              <a:spLocks/>
            </p:cNvSpPr>
            <p:nvPr/>
          </p:nvSpPr>
          <p:spPr bwMode="auto">
            <a:xfrm>
              <a:off x="-199115" y="3862278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9" name="Freeform 226"/>
            <p:cNvSpPr>
              <a:spLocks/>
            </p:cNvSpPr>
            <p:nvPr/>
          </p:nvSpPr>
          <p:spPr bwMode="auto">
            <a:xfrm>
              <a:off x="31073" y="3862278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0" name="Freeform 227"/>
            <p:cNvSpPr>
              <a:spLocks/>
            </p:cNvSpPr>
            <p:nvPr/>
          </p:nvSpPr>
          <p:spPr bwMode="auto">
            <a:xfrm>
              <a:off x="-10202" y="38622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1" name="Freeform 228"/>
            <p:cNvSpPr>
              <a:spLocks/>
            </p:cNvSpPr>
            <p:nvPr/>
          </p:nvSpPr>
          <p:spPr bwMode="auto">
            <a:xfrm>
              <a:off x="677185" y="38622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2" name="Freeform 229"/>
            <p:cNvSpPr>
              <a:spLocks/>
            </p:cNvSpPr>
            <p:nvPr/>
          </p:nvSpPr>
          <p:spPr bwMode="auto">
            <a:xfrm>
              <a:off x="718460" y="3862278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3" name="Freeform 230"/>
            <p:cNvSpPr>
              <a:spLocks/>
            </p:cNvSpPr>
            <p:nvPr/>
          </p:nvSpPr>
          <p:spPr bwMode="auto">
            <a:xfrm>
              <a:off x="488273" y="3862278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4" name="Freeform 231"/>
            <p:cNvSpPr>
              <a:spLocks/>
            </p:cNvSpPr>
            <p:nvPr/>
          </p:nvSpPr>
          <p:spPr bwMode="auto">
            <a:xfrm>
              <a:off x="446998" y="3862278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5" name="Freeform 232"/>
            <p:cNvSpPr>
              <a:spLocks/>
            </p:cNvSpPr>
            <p:nvPr/>
          </p:nvSpPr>
          <p:spPr bwMode="auto">
            <a:xfrm>
              <a:off x="218398" y="38622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6" name="Freeform 233"/>
            <p:cNvSpPr>
              <a:spLocks/>
            </p:cNvSpPr>
            <p:nvPr/>
          </p:nvSpPr>
          <p:spPr bwMode="auto">
            <a:xfrm>
              <a:off x="259673" y="3862278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7" name="Freeform 234"/>
            <p:cNvSpPr>
              <a:spLocks/>
            </p:cNvSpPr>
            <p:nvPr/>
          </p:nvSpPr>
          <p:spPr bwMode="auto">
            <a:xfrm>
              <a:off x="947060" y="3862278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8" name="Freeform 235"/>
            <p:cNvSpPr>
              <a:spLocks/>
            </p:cNvSpPr>
            <p:nvPr/>
          </p:nvSpPr>
          <p:spPr bwMode="auto">
            <a:xfrm>
              <a:off x="905785" y="38622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9" name="Freeform 236"/>
            <p:cNvSpPr>
              <a:spLocks/>
            </p:cNvSpPr>
            <p:nvPr/>
          </p:nvSpPr>
          <p:spPr bwMode="auto">
            <a:xfrm>
              <a:off x="1134385" y="3862278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0" name="Freeform 237"/>
            <p:cNvSpPr>
              <a:spLocks/>
            </p:cNvSpPr>
            <p:nvPr/>
          </p:nvSpPr>
          <p:spPr bwMode="auto">
            <a:xfrm>
              <a:off x="1175660" y="3862278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1" name="Freeform 238"/>
            <p:cNvSpPr>
              <a:spLocks/>
            </p:cNvSpPr>
            <p:nvPr/>
          </p:nvSpPr>
          <p:spPr bwMode="auto">
            <a:xfrm>
              <a:off x="1405848" y="3862278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2" name="Freeform 239"/>
            <p:cNvSpPr>
              <a:spLocks/>
            </p:cNvSpPr>
            <p:nvPr/>
          </p:nvSpPr>
          <p:spPr bwMode="auto">
            <a:xfrm>
              <a:off x="1364573" y="38622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3" name="Freeform 243"/>
            <p:cNvSpPr>
              <a:spLocks/>
            </p:cNvSpPr>
            <p:nvPr/>
          </p:nvSpPr>
          <p:spPr bwMode="auto">
            <a:xfrm>
              <a:off x="1821773" y="3862278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4" name="Freeform 244"/>
            <p:cNvSpPr>
              <a:spLocks/>
            </p:cNvSpPr>
            <p:nvPr/>
          </p:nvSpPr>
          <p:spPr bwMode="auto">
            <a:xfrm>
              <a:off x="1593173" y="38622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5" name="Freeform 245"/>
            <p:cNvSpPr>
              <a:spLocks/>
            </p:cNvSpPr>
            <p:nvPr/>
          </p:nvSpPr>
          <p:spPr bwMode="auto">
            <a:xfrm>
              <a:off x="1634448" y="3862278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6" name="Freeform 249"/>
            <p:cNvSpPr>
              <a:spLocks/>
            </p:cNvSpPr>
            <p:nvPr/>
          </p:nvSpPr>
          <p:spPr bwMode="auto">
            <a:xfrm>
              <a:off x="-199115" y="4291962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7" name="Freeform 250"/>
            <p:cNvSpPr>
              <a:spLocks/>
            </p:cNvSpPr>
            <p:nvPr/>
          </p:nvSpPr>
          <p:spPr bwMode="auto">
            <a:xfrm>
              <a:off x="31073" y="42919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8" name="Freeform 251"/>
            <p:cNvSpPr>
              <a:spLocks/>
            </p:cNvSpPr>
            <p:nvPr/>
          </p:nvSpPr>
          <p:spPr bwMode="auto">
            <a:xfrm>
              <a:off x="-10202" y="4291962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9" name="Freeform 252"/>
            <p:cNvSpPr>
              <a:spLocks/>
            </p:cNvSpPr>
            <p:nvPr/>
          </p:nvSpPr>
          <p:spPr bwMode="auto">
            <a:xfrm>
              <a:off x="677185" y="4291962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0" name="Freeform 253"/>
            <p:cNvSpPr>
              <a:spLocks/>
            </p:cNvSpPr>
            <p:nvPr/>
          </p:nvSpPr>
          <p:spPr bwMode="auto">
            <a:xfrm>
              <a:off x="718460" y="42919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1" name="Freeform 254"/>
            <p:cNvSpPr>
              <a:spLocks/>
            </p:cNvSpPr>
            <p:nvPr/>
          </p:nvSpPr>
          <p:spPr bwMode="auto">
            <a:xfrm>
              <a:off x="488273" y="4291962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2" name="Freeform 255"/>
            <p:cNvSpPr>
              <a:spLocks/>
            </p:cNvSpPr>
            <p:nvPr/>
          </p:nvSpPr>
          <p:spPr bwMode="auto">
            <a:xfrm>
              <a:off x="446998" y="4291962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3" name="Freeform 256"/>
            <p:cNvSpPr>
              <a:spLocks/>
            </p:cNvSpPr>
            <p:nvPr/>
          </p:nvSpPr>
          <p:spPr bwMode="auto">
            <a:xfrm>
              <a:off x="218398" y="4291962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4" name="Freeform 257"/>
            <p:cNvSpPr>
              <a:spLocks/>
            </p:cNvSpPr>
            <p:nvPr/>
          </p:nvSpPr>
          <p:spPr bwMode="auto">
            <a:xfrm>
              <a:off x="259673" y="42919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5" name="Freeform 258"/>
            <p:cNvSpPr>
              <a:spLocks/>
            </p:cNvSpPr>
            <p:nvPr/>
          </p:nvSpPr>
          <p:spPr bwMode="auto">
            <a:xfrm>
              <a:off x="947060" y="42919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6" name="Freeform 259"/>
            <p:cNvSpPr>
              <a:spLocks/>
            </p:cNvSpPr>
            <p:nvPr/>
          </p:nvSpPr>
          <p:spPr bwMode="auto">
            <a:xfrm>
              <a:off x="905785" y="4291962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7" name="Freeform 260"/>
            <p:cNvSpPr>
              <a:spLocks/>
            </p:cNvSpPr>
            <p:nvPr/>
          </p:nvSpPr>
          <p:spPr bwMode="auto">
            <a:xfrm>
              <a:off x="1134385" y="4291962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8" name="Freeform 261"/>
            <p:cNvSpPr>
              <a:spLocks/>
            </p:cNvSpPr>
            <p:nvPr/>
          </p:nvSpPr>
          <p:spPr bwMode="auto">
            <a:xfrm>
              <a:off x="1175660" y="4291962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9" name="Freeform 262"/>
            <p:cNvSpPr>
              <a:spLocks/>
            </p:cNvSpPr>
            <p:nvPr/>
          </p:nvSpPr>
          <p:spPr bwMode="auto">
            <a:xfrm>
              <a:off x="1405848" y="42919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0" name="Freeform 263"/>
            <p:cNvSpPr>
              <a:spLocks/>
            </p:cNvSpPr>
            <p:nvPr/>
          </p:nvSpPr>
          <p:spPr bwMode="auto">
            <a:xfrm>
              <a:off x="1364573" y="4291962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1" name="Freeform 267"/>
            <p:cNvSpPr>
              <a:spLocks/>
            </p:cNvSpPr>
            <p:nvPr/>
          </p:nvSpPr>
          <p:spPr bwMode="auto">
            <a:xfrm>
              <a:off x="1821773" y="4291962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2" name="Freeform 268"/>
            <p:cNvSpPr>
              <a:spLocks/>
            </p:cNvSpPr>
            <p:nvPr/>
          </p:nvSpPr>
          <p:spPr bwMode="auto">
            <a:xfrm>
              <a:off x="1593173" y="4291962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3" name="Freeform 269"/>
            <p:cNvSpPr>
              <a:spLocks/>
            </p:cNvSpPr>
            <p:nvPr/>
          </p:nvSpPr>
          <p:spPr bwMode="auto">
            <a:xfrm>
              <a:off x="1634448" y="42919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4" name="Freeform 273"/>
            <p:cNvSpPr>
              <a:spLocks/>
            </p:cNvSpPr>
            <p:nvPr/>
          </p:nvSpPr>
          <p:spPr bwMode="auto">
            <a:xfrm>
              <a:off x="-199115" y="4719529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5" name="Freeform 274"/>
            <p:cNvSpPr>
              <a:spLocks/>
            </p:cNvSpPr>
            <p:nvPr/>
          </p:nvSpPr>
          <p:spPr bwMode="auto">
            <a:xfrm>
              <a:off x="31073" y="4719529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6" name="Freeform 275"/>
            <p:cNvSpPr>
              <a:spLocks/>
            </p:cNvSpPr>
            <p:nvPr/>
          </p:nvSpPr>
          <p:spPr bwMode="auto">
            <a:xfrm>
              <a:off x="-10202" y="47195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7" name="Freeform 276"/>
            <p:cNvSpPr>
              <a:spLocks/>
            </p:cNvSpPr>
            <p:nvPr/>
          </p:nvSpPr>
          <p:spPr bwMode="auto">
            <a:xfrm>
              <a:off x="677185" y="47195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8" name="Freeform 277"/>
            <p:cNvSpPr>
              <a:spLocks/>
            </p:cNvSpPr>
            <p:nvPr/>
          </p:nvSpPr>
          <p:spPr bwMode="auto">
            <a:xfrm>
              <a:off x="718460" y="4719529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9" name="Freeform 278"/>
            <p:cNvSpPr>
              <a:spLocks/>
            </p:cNvSpPr>
            <p:nvPr/>
          </p:nvSpPr>
          <p:spPr bwMode="auto">
            <a:xfrm>
              <a:off x="488273" y="4719529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0" name="Freeform 279"/>
            <p:cNvSpPr>
              <a:spLocks/>
            </p:cNvSpPr>
            <p:nvPr/>
          </p:nvSpPr>
          <p:spPr bwMode="auto">
            <a:xfrm>
              <a:off x="446998" y="4719529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1" name="Freeform 280"/>
            <p:cNvSpPr>
              <a:spLocks/>
            </p:cNvSpPr>
            <p:nvPr/>
          </p:nvSpPr>
          <p:spPr bwMode="auto">
            <a:xfrm>
              <a:off x="218398" y="47195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2" name="Freeform 281"/>
            <p:cNvSpPr>
              <a:spLocks/>
            </p:cNvSpPr>
            <p:nvPr/>
          </p:nvSpPr>
          <p:spPr bwMode="auto">
            <a:xfrm>
              <a:off x="259673" y="4719529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3" name="Freeform 282"/>
            <p:cNvSpPr>
              <a:spLocks/>
            </p:cNvSpPr>
            <p:nvPr/>
          </p:nvSpPr>
          <p:spPr bwMode="auto">
            <a:xfrm>
              <a:off x="947060" y="4719529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4" name="Freeform 283"/>
            <p:cNvSpPr>
              <a:spLocks/>
            </p:cNvSpPr>
            <p:nvPr/>
          </p:nvSpPr>
          <p:spPr bwMode="auto">
            <a:xfrm>
              <a:off x="905785" y="47195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5" name="Freeform 284"/>
            <p:cNvSpPr>
              <a:spLocks/>
            </p:cNvSpPr>
            <p:nvPr/>
          </p:nvSpPr>
          <p:spPr bwMode="auto">
            <a:xfrm>
              <a:off x="1134385" y="4719529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6" name="Freeform 285"/>
            <p:cNvSpPr>
              <a:spLocks/>
            </p:cNvSpPr>
            <p:nvPr/>
          </p:nvSpPr>
          <p:spPr bwMode="auto">
            <a:xfrm>
              <a:off x="1175660" y="4719529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7" name="Freeform 286"/>
            <p:cNvSpPr>
              <a:spLocks/>
            </p:cNvSpPr>
            <p:nvPr/>
          </p:nvSpPr>
          <p:spPr bwMode="auto">
            <a:xfrm>
              <a:off x="1405848" y="4719529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8" name="Freeform 287"/>
            <p:cNvSpPr>
              <a:spLocks/>
            </p:cNvSpPr>
            <p:nvPr/>
          </p:nvSpPr>
          <p:spPr bwMode="auto">
            <a:xfrm>
              <a:off x="1364573" y="47195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9" name="Freeform 291"/>
            <p:cNvSpPr>
              <a:spLocks/>
            </p:cNvSpPr>
            <p:nvPr/>
          </p:nvSpPr>
          <p:spPr bwMode="auto">
            <a:xfrm>
              <a:off x="1821773" y="4719529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0" name="Freeform 292"/>
            <p:cNvSpPr>
              <a:spLocks/>
            </p:cNvSpPr>
            <p:nvPr/>
          </p:nvSpPr>
          <p:spPr bwMode="auto">
            <a:xfrm>
              <a:off x="1593173" y="47195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1" name="Freeform 293"/>
            <p:cNvSpPr>
              <a:spLocks/>
            </p:cNvSpPr>
            <p:nvPr/>
          </p:nvSpPr>
          <p:spPr bwMode="auto">
            <a:xfrm>
              <a:off x="1634448" y="4719529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2" name="Freeform 297"/>
            <p:cNvSpPr>
              <a:spLocks/>
            </p:cNvSpPr>
            <p:nvPr/>
          </p:nvSpPr>
          <p:spPr bwMode="auto">
            <a:xfrm>
              <a:off x="-199115" y="5149211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3" name="Freeform 298"/>
            <p:cNvSpPr>
              <a:spLocks/>
            </p:cNvSpPr>
            <p:nvPr/>
          </p:nvSpPr>
          <p:spPr bwMode="auto">
            <a:xfrm>
              <a:off x="31073" y="51492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4" name="Freeform 299"/>
            <p:cNvSpPr>
              <a:spLocks/>
            </p:cNvSpPr>
            <p:nvPr/>
          </p:nvSpPr>
          <p:spPr bwMode="auto">
            <a:xfrm>
              <a:off x="-10202" y="5149211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5" name="Freeform 300"/>
            <p:cNvSpPr>
              <a:spLocks/>
            </p:cNvSpPr>
            <p:nvPr/>
          </p:nvSpPr>
          <p:spPr bwMode="auto">
            <a:xfrm>
              <a:off x="677185" y="5149211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6" name="Freeform 301"/>
            <p:cNvSpPr>
              <a:spLocks/>
            </p:cNvSpPr>
            <p:nvPr/>
          </p:nvSpPr>
          <p:spPr bwMode="auto">
            <a:xfrm>
              <a:off x="718460" y="51492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7" name="Freeform 302"/>
            <p:cNvSpPr>
              <a:spLocks/>
            </p:cNvSpPr>
            <p:nvPr/>
          </p:nvSpPr>
          <p:spPr bwMode="auto">
            <a:xfrm>
              <a:off x="488273" y="5149211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8" name="Freeform 303"/>
            <p:cNvSpPr>
              <a:spLocks/>
            </p:cNvSpPr>
            <p:nvPr/>
          </p:nvSpPr>
          <p:spPr bwMode="auto">
            <a:xfrm>
              <a:off x="446998" y="5149211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9" name="Freeform 304"/>
            <p:cNvSpPr>
              <a:spLocks/>
            </p:cNvSpPr>
            <p:nvPr/>
          </p:nvSpPr>
          <p:spPr bwMode="auto">
            <a:xfrm>
              <a:off x="218398" y="5149211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0" name="Freeform 305"/>
            <p:cNvSpPr>
              <a:spLocks/>
            </p:cNvSpPr>
            <p:nvPr/>
          </p:nvSpPr>
          <p:spPr bwMode="auto">
            <a:xfrm>
              <a:off x="259673" y="51492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1" name="Freeform 306"/>
            <p:cNvSpPr>
              <a:spLocks/>
            </p:cNvSpPr>
            <p:nvPr/>
          </p:nvSpPr>
          <p:spPr bwMode="auto">
            <a:xfrm>
              <a:off x="947060" y="51492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2" name="Freeform 307"/>
            <p:cNvSpPr>
              <a:spLocks/>
            </p:cNvSpPr>
            <p:nvPr/>
          </p:nvSpPr>
          <p:spPr bwMode="auto">
            <a:xfrm>
              <a:off x="905785" y="5149211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3" name="Freeform 308"/>
            <p:cNvSpPr>
              <a:spLocks/>
            </p:cNvSpPr>
            <p:nvPr/>
          </p:nvSpPr>
          <p:spPr bwMode="auto">
            <a:xfrm>
              <a:off x="1134385" y="5149211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4" name="Freeform 309"/>
            <p:cNvSpPr>
              <a:spLocks/>
            </p:cNvSpPr>
            <p:nvPr/>
          </p:nvSpPr>
          <p:spPr bwMode="auto">
            <a:xfrm>
              <a:off x="1175660" y="5149211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5" name="Freeform 310"/>
            <p:cNvSpPr>
              <a:spLocks/>
            </p:cNvSpPr>
            <p:nvPr/>
          </p:nvSpPr>
          <p:spPr bwMode="auto">
            <a:xfrm>
              <a:off x="1405848" y="51492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6" name="Freeform 311"/>
            <p:cNvSpPr>
              <a:spLocks/>
            </p:cNvSpPr>
            <p:nvPr/>
          </p:nvSpPr>
          <p:spPr bwMode="auto">
            <a:xfrm>
              <a:off x="1364573" y="5149211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7" name="Freeform 315"/>
            <p:cNvSpPr>
              <a:spLocks/>
            </p:cNvSpPr>
            <p:nvPr/>
          </p:nvSpPr>
          <p:spPr bwMode="auto">
            <a:xfrm>
              <a:off x="1821773" y="5149211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8" name="Freeform 316"/>
            <p:cNvSpPr>
              <a:spLocks/>
            </p:cNvSpPr>
            <p:nvPr/>
          </p:nvSpPr>
          <p:spPr bwMode="auto">
            <a:xfrm>
              <a:off x="1593173" y="5149211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9" name="Freeform 317"/>
            <p:cNvSpPr>
              <a:spLocks/>
            </p:cNvSpPr>
            <p:nvPr/>
          </p:nvSpPr>
          <p:spPr bwMode="auto">
            <a:xfrm>
              <a:off x="1634448" y="51492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0" name="Freeform 321"/>
            <p:cNvSpPr>
              <a:spLocks/>
            </p:cNvSpPr>
            <p:nvPr/>
          </p:nvSpPr>
          <p:spPr bwMode="auto">
            <a:xfrm>
              <a:off x="-199115" y="5576778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1" name="Freeform 322"/>
            <p:cNvSpPr>
              <a:spLocks/>
            </p:cNvSpPr>
            <p:nvPr/>
          </p:nvSpPr>
          <p:spPr bwMode="auto">
            <a:xfrm>
              <a:off x="31073" y="5576778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2" name="Freeform 323"/>
            <p:cNvSpPr>
              <a:spLocks/>
            </p:cNvSpPr>
            <p:nvPr/>
          </p:nvSpPr>
          <p:spPr bwMode="auto">
            <a:xfrm>
              <a:off x="-10202" y="55767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3" name="Freeform 324"/>
            <p:cNvSpPr>
              <a:spLocks/>
            </p:cNvSpPr>
            <p:nvPr/>
          </p:nvSpPr>
          <p:spPr bwMode="auto">
            <a:xfrm>
              <a:off x="677185" y="55767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4" name="Freeform 325"/>
            <p:cNvSpPr>
              <a:spLocks/>
            </p:cNvSpPr>
            <p:nvPr/>
          </p:nvSpPr>
          <p:spPr bwMode="auto">
            <a:xfrm>
              <a:off x="718460" y="5576778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5" name="Freeform 326"/>
            <p:cNvSpPr>
              <a:spLocks/>
            </p:cNvSpPr>
            <p:nvPr/>
          </p:nvSpPr>
          <p:spPr bwMode="auto">
            <a:xfrm>
              <a:off x="488273" y="5576778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6" name="Freeform 327"/>
            <p:cNvSpPr>
              <a:spLocks/>
            </p:cNvSpPr>
            <p:nvPr/>
          </p:nvSpPr>
          <p:spPr bwMode="auto">
            <a:xfrm>
              <a:off x="446998" y="5576778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7" name="Freeform 328"/>
            <p:cNvSpPr>
              <a:spLocks/>
            </p:cNvSpPr>
            <p:nvPr/>
          </p:nvSpPr>
          <p:spPr bwMode="auto">
            <a:xfrm>
              <a:off x="218398" y="55767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8" name="Freeform 329"/>
            <p:cNvSpPr>
              <a:spLocks/>
            </p:cNvSpPr>
            <p:nvPr/>
          </p:nvSpPr>
          <p:spPr bwMode="auto">
            <a:xfrm>
              <a:off x="259673" y="5576778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9" name="Freeform 330"/>
            <p:cNvSpPr>
              <a:spLocks/>
            </p:cNvSpPr>
            <p:nvPr/>
          </p:nvSpPr>
          <p:spPr bwMode="auto">
            <a:xfrm>
              <a:off x="947060" y="5576778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0" name="Freeform 331"/>
            <p:cNvSpPr>
              <a:spLocks/>
            </p:cNvSpPr>
            <p:nvPr/>
          </p:nvSpPr>
          <p:spPr bwMode="auto">
            <a:xfrm>
              <a:off x="905785" y="55767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1" name="Freeform 332"/>
            <p:cNvSpPr>
              <a:spLocks/>
            </p:cNvSpPr>
            <p:nvPr/>
          </p:nvSpPr>
          <p:spPr bwMode="auto">
            <a:xfrm>
              <a:off x="1134385" y="5576778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2" name="Freeform 333"/>
            <p:cNvSpPr>
              <a:spLocks/>
            </p:cNvSpPr>
            <p:nvPr/>
          </p:nvSpPr>
          <p:spPr bwMode="auto">
            <a:xfrm>
              <a:off x="1175660" y="5576778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3" name="Freeform 334"/>
            <p:cNvSpPr>
              <a:spLocks/>
            </p:cNvSpPr>
            <p:nvPr/>
          </p:nvSpPr>
          <p:spPr bwMode="auto">
            <a:xfrm>
              <a:off x="1405848" y="5576778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4" name="Freeform 335"/>
            <p:cNvSpPr>
              <a:spLocks/>
            </p:cNvSpPr>
            <p:nvPr/>
          </p:nvSpPr>
          <p:spPr bwMode="auto">
            <a:xfrm>
              <a:off x="1364573" y="55767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5" name="Freeform 339"/>
            <p:cNvSpPr>
              <a:spLocks/>
            </p:cNvSpPr>
            <p:nvPr/>
          </p:nvSpPr>
          <p:spPr bwMode="auto">
            <a:xfrm>
              <a:off x="1821773" y="5576778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6" name="Freeform 340"/>
            <p:cNvSpPr>
              <a:spLocks/>
            </p:cNvSpPr>
            <p:nvPr/>
          </p:nvSpPr>
          <p:spPr bwMode="auto">
            <a:xfrm>
              <a:off x="1593173" y="55767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7" name="Freeform 341"/>
            <p:cNvSpPr>
              <a:spLocks/>
            </p:cNvSpPr>
            <p:nvPr/>
          </p:nvSpPr>
          <p:spPr bwMode="auto">
            <a:xfrm>
              <a:off x="1634448" y="5576778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8" name="Freeform 345"/>
            <p:cNvSpPr>
              <a:spLocks/>
            </p:cNvSpPr>
            <p:nvPr/>
          </p:nvSpPr>
          <p:spPr bwMode="auto">
            <a:xfrm>
              <a:off x="-199115" y="6006462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9" name="Freeform 346"/>
            <p:cNvSpPr>
              <a:spLocks/>
            </p:cNvSpPr>
            <p:nvPr/>
          </p:nvSpPr>
          <p:spPr bwMode="auto">
            <a:xfrm>
              <a:off x="31073" y="60064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0" name="Freeform 347"/>
            <p:cNvSpPr>
              <a:spLocks/>
            </p:cNvSpPr>
            <p:nvPr/>
          </p:nvSpPr>
          <p:spPr bwMode="auto">
            <a:xfrm>
              <a:off x="-10202" y="6006462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1" name="Freeform 348"/>
            <p:cNvSpPr>
              <a:spLocks/>
            </p:cNvSpPr>
            <p:nvPr/>
          </p:nvSpPr>
          <p:spPr bwMode="auto">
            <a:xfrm>
              <a:off x="677185" y="6006462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2" name="Freeform 349"/>
            <p:cNvSpPr>
              <a:spLocks/>
            </p:cNvSpPr>
            <p:nvPr/>
          </p:nvSpPr>
          <p:spPr bwMode="auto">
            <a:xfrm>
              <a:off x="718460" y="60064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3" name="Freeform 350"/>
            <p:cNvSpPr>
              <a:spLocks/>
            </p:cNvSpPr>
            <p:nvPr/>
          </p:nvSpPr>
          <p:spPr bwMode="auto">
            <a:xfrm>
              <a:off x="488273" y="6006462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4" name="Freeform 351"/>
            <p:cNvSpPr>
              <a:spLocks/>
            </p:cNvSpPr>
            <p:nvPr/>
          </p:nvSpPr>
          <p:spPr bwMode="auto">
            <a:xfrm>
              <a:off x="446998" y="6006462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5" name="Freeform 352"/>
            <p:cNvSpPr>
              <a:spLocks/>
            </p:cNvSpPr>
            <p:nvPr/>
          </p:nvSpPr>
          <p:spPr bwMode="auto">
            <a:xfrm>
              <a:off x="218398" y="6006462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6" name="Freeform 353"/>
            <p:cNvSpPr>
              <a:spLocks/>
            </p:cNvSpPr>
            <p:nvPr/>
          </p:nvSpPr>
          <p:spPr bwMode="auto">
            <a:xfrm>
              <a:off x="259673" y="60064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7" name="Freeform 354"/>
            <p:cNvSpPr>
              <a:spLocks/>
            </p:cNvSpPr>
            <p:nvPr/>
          </p:nvSpPr>
          <p:spPr bwMode="auto">
            <a:xfrm>
              <a:off x="947060" y="60064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8" name="Freeform 355"/>
            <p:cNvSpPr>
              <a:spLocks/>
            </p:cNvSpPr>
            <p:nvPr/>
          </p:nvSpPr>
          <p:spPr bwMode="auto">
            <a:xfrm>
              <a:off x="905785" y="6006462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9" name="Freeform 356"/>
            <p:cNvSpPr>
              <a:spLocks/>
            </p:cNvSpPr>
            <p:nvPr/>
          </p:nvSpPr>
          <p:spPr bwMode="auto">
            <a:xfrm>
              <a:off x="1134385" y="6006462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0" name="Freeform 357"/>
            <p:cNvSpPr>
              <a:spLocks/>
            </p:cNvSpPr>
            <p:nvPr/>
          </p:nvSpPr>
          <p:spPr bwMode="auto">
            <a:xfrm>
              <a:off x="1175660" y="6006462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1" name="Freeform 358"/>
            <p:cNvSpPr>
              <a:spLocks/>
            </p:cNvSpPr>
            <p:nvPr/>
          </p:nvSpPr>
          <p:spPr bwMode="auto">
            <a:xfrm>
              <a:off x="1405848" y="60064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2" name="Freeform 359"/>
            <p:cNvSpPr>
              <a:spLocks/>
            </p:cNvSpPr>
            <p:nvPr/>
          </p:nvSpPr>
          <p:spPr bwMode="auto">
            <a:xfrm>
              <a:off x="1364573" y="6006462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3" name="Freeform 363"/>
            <p:cNvSpPr>
              <a:spLocks/>
            </p:cNvSpPr>
            <p:nvPr/>
          </p:nvSpPr>
          <p:spPr bwMode="auto">
            <a:xfrm>
              <a:off x="1821773" y="6006462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4" name="Freeform 364"/>
            <p:cNvSpPr>
              <a:spLocks/>
            </p:cNvSpPr>
            <p:nvPr/>
          </p:nvSpPr>
          <p:spPr bwMode="auto">
            <a:xfrm>
              <a:off x="1593173" y="6006462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5" name="Freeform 365"/>
            <p:cNvSpPr>
              <a:spLocks/>
            </p:cNvSpPr>
            <p:nvPr/>
          </p:nvSpPr>
          <p:spPr bwMode="auto">
            <a:xfrm>
              <a:off x="1634448" y="60064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6" name="Freeform 369"/>
            <p:cNvSpPr>
              <a:spLocks/>
            </p:cNvSpPr>
            <p:nvPr/>
          </p:nvSpPr>
          <p:spPr bwMode="auto">
            <a:xfrm>
              <a:off x="-199115" y="6434029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7" name="Freeform 370"/>
            <p:cNvSpPr>
              <a:spLocks/>
            </p:cNvSpPr>
            <p:nvPr/>
          </p:nvSpPr>
          <p:spPr bwMode="auto">
            <a:xfrm>
              <a:off x="31073" y="6434029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8" name="Freeform 371"/>
            <p:cNvSpPr>
              <a:spLocks/>
            </p:cNvSpPr>
            <p:nvPr/>
          </p:nvSpPr>
          <p:spPr bwMode="auto">
            <a:xfrm>
              <a:off x="-10202" y="64340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9" name="Freeform 372"/>
            <p:cNvSpPr>
              <a:spLocks/>
            </p:cNvSpPr>
            <p:nvPr/>
          </p:nvSpPr>
          <p:spPr bwMode="auto">
            <a:xfrm>
              <a:off x="677185" y="64340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0" name="Freeform 373"/>
            <p:cNvSpPr>
              <a:spLocks/>
            </p:cNvSpPr>
            <p:nvPr/>
          </p:nvSpPr>
          <p:spPr bwMode="auto">
            <a:xfrm>
              <a:off x="718460" y="6434029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1" name="Freeform 374"/>
            <p:cNvSpPr>
              <a:spLocks/>
            </p:cNvSpPr>
            <p:nvPr/>
          </p:nvSpPr>
          <p:spPr bwMode="auto">
            <a:xfrm>
              <a:off x="488273" y="6434029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2" name="Freeform 375"/>
            <p:cNvSpPr>
              <a:spLocks/>
            </p:cNvSpPr>
            <p:nvPr/>
          </p:nvSpPr>
          <p:spPr bwMode="auto">
            <a:xfrm>
              <a:off x="446998" y="6434029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3" name="Freeform 376"/>
            <p:cNvSpPr>
              <a:spLocks/>
            </p:cNvSpPr>
            <p:nvPr/>
          </p:nvSpPr>
          <p:spPr bwMode="auto">
            <a:xfrm>
              <a:off x="218398" y="64340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4" name="Freeform 377"/>
            <p:cNvSpPr>
              <a:spLocks/>
            </p:cNvSpPr>
            <p:nvPr/>
          </p:nvSpPr>
          <p:spPr bwMode="auto">
            <a:xfrm>
              <a:off x="259673" y="6434029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5" name="Freeform 378"/>
            <p:cNvSpPr>
              <a:spLocks/>
            </p:cNvSpPr>
            <p:nvPr/>
          </p:nvSpPr>
          <p:spPr bwMode="auto">
            <a:xfrm>
              <a:off x="947060" y="6434029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6" name="Freeform 379"/>
            <p:cNvSpPr>
              <a:spLocks/>
            </p:cNvSpPr>
            <p:nvPr/>
          </p:nvSpPr>
          <p:spPr bwMode="auto">
            <a:xfrm>
              <a:off x="905785" y="64340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7" name="Freeform 380"/>
            <p:cNvSpPr>
              <a:spLocks/>
            </p:cNvSpPr>
            <p:nvPr/>
          </p:nvSpPr>
          <p:spPr bwMode="auto">
            <a:xfrm>
              <a:off x="1134385" y="6434029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8" name="Freeform 381"/>
            <p:cNvSpPr>
              <a:spLocks/>
            </p:cNvSpPr>
            <p:nvPr/>
          </p:nvSpPr>
          <p:spPr bwMode="auto">
            <a:xfrm>
              <a:off x="1175660" y="6434029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9" name="Freeform 382"/>
            <p:cNvSpPr>
              <a:spLocks/>
            </p:cNvSpPr>
            <p:nvPr/>
          </p:nvSpPr>
          <p:spPr bwMode="auto">
            <a:xfrm>
              <a:off x="1405848" y="6434029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0" name="Freeform 383"/>
            <p:cNvSpPr>
              <a:spLocks/>
            </p:cNvSpPr>
            <p:nvPr/>
          </p:nvSpPr>
          <p:spPr bwMode="auto">
            <a:xfrm>
              <a:off x="1364573" y="64340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1" name="Freeform 387"/>
            <p:cNvSpPr>
              <a:spLocks/>
            </p:cNvSpPr>
            <p:nvPr/>
          </p:nvSpPr>
          <p:spPr bwMode="auto">
            <a:xfrm>
              <a:off x="1821773" y="6434029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2" name="Freeform 388"/>
            <p:cNvSpPr>
              <a:spLocks/>
            </p:cNvSpPr>
            <p:nvPr/>
          </p:nvSpPr>
          <p:spPr bwMode="auto">
            <a:xfrm>
              <a:off x="1593173" y="64340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3" name="Freeform 389"/>
            <p:cNvSpPr>
              <a:spLocks/>
            </p:cNvSpPr>
            <p:nvPr/>
          </p:nvSpPr>
          <p:spPr bwMode="auto">
            <a:xfrm>
              <a:off x="1634448" y="6434029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86108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Autofit/>
          </a:bodyPr>
          <a:lstStyle>
            <a:lvl1pPr algn="l">
              <a:defRPr sz="32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061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>
            <a:normAutofit/>
          </a:bodyPr>
          <a:lstStyle>
            <a:lvl1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657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6576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708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1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>
            <a:normAutofit/>
          </a:bodyPr>
          <a:lstStyle>
            <a:lvl1pPr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32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ED9EB-B609-4954-B3E5-7ACBC7B75736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867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ubtitle 2"/>
          <p:cNvSpPr txBox="1">
            <a:spLocks/>
          </p:cNvSpPr>
          <p:nvPr/>
        </p:nvSpPr>
        <p:spPr>
          <a:xfrm>
            <a:off x="2051720" y="2859782"/>
            <a:ext cx="4752528" cy="170562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ctr" defTabSz="914400" rtl="0" eaLnBrk="1" latinLnBrk="0" hangingPunct="1">
              <a:lnSpc>
                <a:spcPts val="2200"/>
              </a:lnSpc>
              <a:spcBef>
                <a:spcPct val="20000"/>
              </a:spcBef>
              <a:buClr>
                <a:schemeClr val="accent2">
                  <a:lumMod val="7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ts val="2200"/>
              </a:lnSpc>
              <a:spcBef>
                <a:spcPct val="20000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ts val="1800"/>
              </a:lnSpc>
              <a:spcBef>
                <a:spcPts val="300"/>
              </a:spcBef>
              <a:buClr>
                <a:schemeClr val="accent3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ts val="1800"/>
              </a:lnSpc>
              <a:spcBef>
                <a:spcPts val="300"/>
              </a:spcBef>
              <a:buClr>
                <a:schemeClr val="accent3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ts val="1800"/>
              </a:lnSpc>
              <a:spcBef>
                <a:spcPts val="300"/>
              </a:spcBef>
              <a:buClr>
                <a:schemeClr val="accent3"/>
              </a:buClr>
              <a:buFont typeface="Arial" pitchFamily="34" charset="0"/>
              <a:buNone/>
              <a:defRPr sz="160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273050" algn="l"/>
                <a:tab pos="3228975" algn="l"/>
              </a:tabLst>
            </a:pPr>
            <a:r>
              <a:rPr lang="fi-FI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Eeva-Lotta Apajalahti</a:t>
            </a:r>
          </a:p>
          <a:p>
            <a:pPr>
              <a:tabLst>
                <a:tab pos="273050" algn="l"/>
                <a:tab pos="3228975" algn="l"/>
              </a:tabLst>
            </a:pPr>
            <a:r>
              <a:rPr lang="fi-FI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tutkimuskoordinaattori</a:t>
            </a:r>
          </a:p>
          <a:p>
            <a:pPr>
              <a:tabLst>
                <a:tab pos="273050" algn="l"/>
                <a:tab pos="3228975" algn="l"/>
              </a:tabLst>
            </a:pPr>
            <a:r>
              <a:rPr lang="fi-FI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Kestävän kehityksen toimikunnan työpaja 13.4.2021</a:t>
            </a:r>
          </a:p>
        </p:txBody>
      </p:sp>
      <p:sp>
        <p:nvSpPr>
          <p:cNvPr id="417" name="Title 1"/>
          <p:cNvSpPr txBox="1">
            <a:spLocks/>
          </p:cNvSpPr>
          <p:nvPr/>
        </p:nvSpPr>
        <p:spPr>
          <a:xfrm>
            <a:off x="1785401" y="919048"/>
            <a:ext cx="5531526" cy="14700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2600"/>
              </a:lnSpc>
              <a:spcBef>
                <a:spcPct val="0"/>
              </a:spcBef>
              <a:buNone/>
              <a:tabLst>
                <a:tab pos="714375" algn="l"/>
              </a:tabLst>
              <a:defRPr sz="2400" b="1" kern="120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fi-FI" sz="3200" dirty="0" smtClean="0">
                <a:solidFill>
                  <a:srgbClr val="F39200"/>
                </a:solidFill>
              </a:rPr>
              <a:t>Kestävyystutkijoiden näkemyksiä Agenda 2030 murrosalueisiin</a:t>
            </a:r>
            <a:endParaRPr lang="fi-FI" sz="3200" dirty="0">
              <a:solidFill>
                <a:srgbClr val="F392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4443958"/>
            <a:ext cx="1728192" cy="536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902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3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fi-FI" sz="2400" b="1" dirty="0" smtClean="0">
                <a:solidFill>
                  <a:srgbClr val="F39200"/>
                </a:solidFill>
              </a:rPr>
              <a:t>Kestävä ruokajärjestelmä</a:t>
            </a:r>
            <a:endParaRPr lang="fi-FI" sz="2400" b="1" dirty="0">
              <a:solidFill>
                <a:srgbClr val="F392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915970" y="1157777"/>
            <a:ext cx="7688478" cy="3394472"/>
          </a:xfrm>
        </p:spPr>
        <p:txBody>
          <a:bodyPr>
            <a:normAutofit/>
          </a:bodyPr>
          <a:lstStyle/>
          <a:p>
            <a:r>
              <a:rPr lang="fi-FI" sz="1600" b="1" dirty="0">
                <a:solidFill>
                  <a:schemeClr val="accent6">
                    <a:lumMod val="75000"/>
                  </a:schemeClr>
                </a:solidFill>
              </a:rPr>
              <a:t>Globaali </a:t>
            </a:r>
            <a:r>
              <a:rPr lang="fi-FI" sz="1600" b="1" dirty="0" smtClean="0">
                <a:solidFill>
                  <a:schemeClr val="accent6">
                    <a:lumMod val="75000"/>
                  </a:schemeClr>
                </a:solidFill>
              </a:rPr>
              <a:t>ulottuvuus</a:t>
            </a:r>
            <a:r>
              <a:rPr lang="fi-FI" sz="1600" dirty="0" smtClean="0"/>
              <a:t> </a:t>
            </a:r>
            <a:r>
              <a:rPr lang="fi-FI" sz="1600" dirty="0"/>
              <a:t>on oltava mukana, sillä </a:t>
            </a:r>
            <a:r>
              <a:rPr lang="fi-FI" sz="1600" dirty="0" smtClean="0"/>
              <a:t>ruokaketjut ovat lähtökohtaisesti rajat </a:t>
            </a:r>
            <a:r>
              <a:rPr lang="fi-FI" sz="1600" dirty="0"/>
              <a:t>ylittävä ja </a:t>
            </a:r>
            <a:r>
              <a:rPr lang="fi-FI" sz="1600" dirty="0" smtClean="0"/>
              <a:t>suuri osa </a:t>
            </a:r>
            <a:r>
              <a:rPr lang="fi-FI" sz="1600" dirty="0"/>
              <a:t>suomalaisten ruoasta tuotetaan muualla. </a:t>
            </a:r>
            <a:r>
              <a:rPr lang="fi-FI" sz="1600" dirty="0" smtClean="0"/>
              <a:t>Ruokajärjestelmä voi olla paikallisesti kestävä mutta aiheuttaakin katastrofaalisia vaikutuksia toisaalla. </a:t>
            </a:r>
          </a:p>
          <a:p>
            <a:r>
              <a:rPr lang="fi-FI" sz="1600" b="1" dirty="0" smtClean="0">
                <a:solidFill>
                  <a:schemeClr val="accent6">
                    <a:lumMod val="75000"/>
                  </a:schemeClr>
                </a:solidFill>
              </a:rPr>
              <a:t>Kestäviin </a:t>
            </a:r>
            <a:r>
              <a:rPr lang="fi-FI" sz="1600" b="1" dirty="0">
                <a:solidFill>
                  <a:schemeClr val="accent6">
                    <a:lumMod val="75000"/>
                  </a:schemeClr>
                </a:solidFill>
              </a:rPr>
              <a:t>ruokavalioihin </a:t>
            </a:r>
            <a:r>
              <a:rPr lang="fi-FI" sz="1600" dirty="0"/>
              <a:t>kannustaminen nähtiin erityisen </a:t>
            </a:r>
            <a:r>
              <a:rPr lang="fi-FI" sz="1600" dirty="0" smtClean="0"/>
              <a:t>tärkeänä: kasvipainotteisuus </a:t>
            </a:r>
            <a:r>
              <a:rPr lang="fi-FI" sz="1600" dirty="0"/>
              <a:t>korostuu, lihansyöntiä vähennetään radikaalisti ja maatalouden ohjaustoimet siirretään kestävyysmurrokseen. </a:t>
            </a:r>
            <a:endParaRPr lang="fi-FI" sz="1600" dirty="0" smtClean="0"/>
          </a:p>
          <a:p>
            <a:r>
              <a:rPr lang="fi-FI" sz="1600" b="1" dirty="0" smtClean="0">
                <a:solidFill>
                  <a:schemeClr val="accent6">
                    <a:lumMod val="75000"/>
                  </a:schemeClr>
                </a:solidFill>
              </a:rPr>
              <a:t>Kestävä </a:t>
            </a:r>
            <a:r>
              <a:rPr lang="fi-FI" sz="1600" b="1" dirty="0">
                <a:solidFill>
                  <a:schemeClr val="accent6">
                    <a:lumMod val="75000"/>
                  </a:schemeClr>
                </a:solidFill>
              </a:rPr>
              <a:t>maatalous ja </a:t>
            </a:r>
            <a:r>
              <a:rPr lang="fi-FI" sz="1600" b="1" dirty="0" smtClean="0">
                <a:solidFill>
                  <a:schemeClr val="accent6">
                    <a:lumMod val="75000"/>
                  </a:schemeClr>
                </a:solidFill>
              </a:rPr>
              <a:t>maankäyttö - elvyttäminen</a:t>
            </a:r>
            <a:r>
              <a:rPr lang="fi-FI" sz="1600" dirty="0" smtClean="0"/>
              <a:t> erityisesti </a:t>
            </a:r>
            <a:r>
              <a:rPr lang="fi-FI" sz="1600" dirty="0"/>
              <a:t>suopelloista eroon pääseminen viljelyssä, monimuotoisemmat viljelykierrot, maaperän hiilitaseet sekä luonnon monimuotoisuuden </a:t>
            </a:r>
            <a:r>
              <a:rPr lang="fi-FI" sz="1600" dirty="0" smtClean="0"/>
              <a:t>elvyttäminen (ei vain säilyttäminen)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271162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3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fi-FI" sz="2400" b="1" dirty="0" smtClean="0">
                <a:solidFill>
                  <a:srgbClr val="F39200"/>
                </a:solidFill>
              </a:rPr>
              <a:t>Kestävä energiajärjestelmä</a:t>
            </a:r>
            <a:endParaRPr lang="fi-FI" sz="2400" b="1" dirty="0">
              <a:solidFill>
                <a:srgbClr val="F392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915970" y="1157777"/>
            <a:ext cx="7616470" cy="3394472"/>
          </a:xfrm>
        </p:spPr>
        <p:txBody>
          <a:bodyPr>
            <a:normAutofit/>
          </a:bodyPr>
          <a:lstStyle/>
          <a:p>
            <a:r>
              <a:rPr lang="fi-FI" sz="1600" b="1" dirty="0" smtClean="0">
                <a:solidFill>
                  <a:schemeClr val="accent6">
                    <a:lumMod val="75000"/>
                  </a:schemeClr>
                </a:solidFill>
              </a:rPr>
              <a:t>Sosiaalisen kestävyyden huomioiminen</a:t>
            </a:r>
            <a:r>
              <a:rPr lang="fi-FI" sz="1600" dirty="0" smtClean="0"/>
              <a:t> </a:t>
            </a:r>
            <a:r>
              <a:rPr lang="fi-FI" sz="1600" dirty="0"/>
              <a:t>edellytys oikeudenmukaiselle siirtymälle ja sen varmistamiselle, että yksittäiset ihmiset eivät jää murroksen </a:t>
            </a:r>
            <a:r>
              <a:rPr lang="fi-FI" sz="1600" dirty="0" smtClean="0"/>
              <a:t>jalkoihin (ml. alkuperäiskansojen oikeudet kuten pohjoisen tuulipuistot) </a:t>
            </a:r>
            <a:endParaRPr lang="fi-FI" sz="1600" dirty="0"/>
          </a:p>
          <a:p>
            <a:r>
              <a:rPr lang="fi-FI" sz="1600" b="1" dirty="0" smtClean="0">
                <a:solidFill>
                  <a:schemeClr val="accent6">
                    <a:lumMod val="75000"/>
                  </a:schemeClr>
                </a:solidFill>
              </a:rPr>
              <a:t>Kokonaiskestävyyden näkökulma</a:t>
            </a:r>
            <a:r>
              <a:rPr lang="fi-FI" sz="1600" dirty="0"/>
              <a:t> </a:t>
            </a:r>
            <a:r>
              <a:rPr lang="fi-FI" sz="1600" dirty="0" smtClean="0"/>
              <a:t>huomio ympäristöllisesti kestävän tuotannon lisäksi sosiaalisen </a:t>
            </a:r>
            <a:r>
              <a:rPr lang="fi-FI" sz="1600" dirty="0"/>
              <a:t>tai </a:t>
            </a:r>
            <a:r>
              <a:rPr lang="fi-FI" sz="1600" dirty="0" smtClean="0"/>
              <a:t>taloudellisen kestävyyden  </a:t>
            </a:r>
            <a:endParaRPr lang="fi-FI" sz="1600" dirty="0"/>
          </a:p>
          <a:p>
            <a:r>
              <a:rPr lang="fi-FI" sz="1600" b="1" dirty="0" smtClean="0">
                <a:solidFill>
                  <a:schemeClr val="accent6">
                    <a:lumMod val="75000"/>
                  </a:schemeClr>
                </a:solidFill>
              </a:rPr>
              <a:t>Bioenergian </a:t>
            </a:r>
            <a:r>
              <a:rPr lang="fi-FI" sz="1600" b="1" dirty="0">
                <a:solidFill>
                  <a:schemeClr val="accent6">
                    <a:lumMod val="75000"/>
                  </a:schemeClr>
                </a:solidFill>
              </a:rPr>
              <a:t>rooli </a:t>
            </a:r>
            <a:r>
              <a:rPr lang="fi-FI" sz="1600" dirty="0"/>
              <a:t>kestävässä energiajärjestelmässä on hyvin </a:t>
            </a:r>
            <a:r>
              <a:rPr lang="fi-FI" sz="1600" dirty="0" smtClean="0"/>
              <a:t>kiistanalainen, luonnonmonimuotoisuus ja hiilinielut tulisi </a:t>
            </a:r>
            <a:r>
              <a:rPr lang="fi-FI" sz="1600" dirty="0"/>
              <a:t>huomioida tehdessä päätöksiä </a:t>
            </a:r>
            <a:r>
              <a:rPr lang="fi-FI" sz="1600" dirty="0" smtClean="0"/>
              <a:t>bioraaka-aineen käytöstä. </a:t>
            </a:r>
            <a:r>
              <a:rPr lang="fi-FI" sz="1600" dirty="0"/>
              <a:t>Mikäli bioraaka-ainetta tuodaan Suomeen, globaali kestävyys on tällöin huomioitava</a:t>
            </a:r>
            <a:r>
              <a:rPr lang="fi-FI" sz="1600" dirty="0" smtClean="0"/>
              <a:t>. Bioenergian käytöllä on </a:t>
            </a:r>
            <a:r>
              <a:rPr lang="fi-FI" sz="1600" dirty="0"/>
              <a:t>olemassa fyysiset </a:t>
            </a:r>
            <a:r>
              <a:rPr lang="fi-FI" sz="1600" dirty="0" smtClean="0"/>
              <a:t>rajat, jolloin tulevaisuuden energiajärjestelmä ei voi pohjautua siihen.</a:t>
            </a:r>
          </a:p>
          <a:p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341170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3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2400" b="1" dirty="0" smtClean="0"/>
              <a:t>Monimuotoisuutta </a:t>
            </a:r>
            <a:r>
              <a:rPr lang="fi-FI" sz="2400" b="1" dirty="0"/>
              <a:t>ja hiilineutraaliutta vahvistava metsien, vesien ja maan käyttö</a:t>
            </a:r>
            <a:endParaRPr lang="fi-FI" sz="2400" b="1" dirty="0">
              <a:solidFill>
                <a:srgbClr val="F392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915970" y="1337518"/>
            <a:ext cx="7328438" cy="3394472"/>
          </a:xfrm>
        </p:spPr>
        <p:txBody>
          <a:bodyPr>
            <a:normAutofit/>
          </a:bodyPr>
          <a:lstStyle/>
          <a:p>
            <a:r>
              <a:rPr lang="fi-FI" sz="1600" b="1" dirty="0" smtClean="0">
                <a:solidFill>
                  <a:schemeClr val="accent6">
                    <a:lumMod val="75000"/>
                  </a:schemeClr>
                </a:solidFill>
              </a:rPr>
              <a:t>Globaalin näkökulman huomioiminen </a:t>
            </a:r>
            <a:r>
              <a:rPr lang="fi-FI" sz="1600" dirty="0" smtClean="0"/>
              <a:t>Suomessa tapahtuvan kulutuksen </a:t>
            </a:r>
            <a:r>
              <a:rPr lang="fi-FI" sz="1600" dirty="0"/>
              <a:t>ja suomalaisten yritysten </a:t>
            </a:r>
            <a:r>
              <a:rPr lang="fi-FI" sz="1600" dirty="0" smtClean="0"/>
              <a:t>tuotantoketjujen </a:t>
            </a:r>
            <a:r>
              <a:rPr lang="fi-FI" sz="1600" dirty="0"/>
              <a:t>kielteiset </a:t>
            </a:r>
            <a:r>
              <a:rPr lang="fi-FI" sz="1600" dirty="0" err="1"/>
              <a:t>biodiversiteettivaikutukset</a:t>
            </a:r>
            <a:r>
              <a:rPr lang="fi-FI" sz="1600" dirty="0"/>
              <a:t> sekä globaalin maankäytön vaikutukset. </a:t>
            </a:r>
            <a:endParaRPr lang="fi-FI" sz="1600" dirty="0" smtClean="0"/>
          </a:p>
          <a:p>
            <a:r>
              <a:rPr lang="fi-FI" sz="1600" b="1" dirty="0" smtClean="0">
                <a:solidFill>
                  <a:schemeClr val="accent6">
                    <a:lumMod val="75000"/>
                  </a:schemeClr>
                </a:solidFill>
              </a:rPr>
              <a:t>Kaikkien luonnonvarojen kestävään </a:t>
            </a:r>
            <a:r>
              <a:rPr lang="fi-FI" sz="1600" dirty="0" smtClean="0"/>
              <a:t>käyttöön tulisi huomioida myös esim. mineraalien ja metallien käyttö. </a:t>
            </a:r>
            <a:r>
              <a:rPr lang="fi-FI" sz="1600" dirty="0"/>
              <a:t>Erityisen tärkeänä pidettiin sitä, että luonnonvarojen ”kestävää” käyttöä ei lisättäisi, vaan</a:t>
            </a:r>
            <a:r>
              <a:rPr lang="fi-FI" sz="1600" u="sng" dirty="0"/>
              <a:t> lisätään luonnonvarojen käytön kestävyyttä.  </a:t>
            </a:r>
            <a:r>
              <a:rPr lang="fi-FI" sz="1600" dirty="0"/>
              <a:t>Toisaalta luonnonvarojen käytön kestävyys tulisi selkeämmin </a:t>
            </a:r>
            <a:r>
              <a:rPr lang="fi-FI" sz="1600" dirty="0" smtClean="0"/>
              <a:t>avata ml. hiilivarastot.</a:t>
            </a:r>
          </a:p>
          <a:p>
            <a:r>
              <a:rPr lang="fi-FI" sz="1600" b="1" dirty="0" smtClean="0">
                <a:solidFill>
                  <a:schemeClr val="accent6">
                    <a:lumMod val="75000"/>
                  </a:schemeClr>
                </a:solidFill>
              </a:rPr>
              <a:t>Ilmastokestävyys</a:t>
            </a:r>
            <a:r>
              <a:rPr lang="fi-FI" sz="1600" dirty="0" smtClean="0"/>
              <a:t> monimuotoisuuden rinnalla yhtä tärkeä!</a:t>
            </a:r>
            <a:endParaRPr lang="fi-FI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6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Työ, osaaminen ja </a:t>
            </a:r>
            <a:r>
              <a:rPr lang="fi-FI" dirty="0" smtClean="0"/>
              <a:t>oppiminen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9592" y="1200150"/>
            <a:ext cx="7807358" cy="3603847"/>
          </a:xfrm>
        </p:spPr>
        <p:txBody>
          <a:bodyPr>
            <a:noAutofit/>
          </a:bodyPr>
          <a:lstStyle/>
          <a:p>
            <a:r>
              <a:rPr lang="fi-FI" sz="1400" b="1" dirty="0" smtClean="0">
                <a:solidFill>
                  <a:schemeClr val="accent6">
                    <a:lumMod val="75000"/>
                  </a:schemeClr>
                </a:solidFill>
              </a:rPr>
              <a:t>Koulutuksen </a:t>
            </a:r>
            <a:r>
              <a:rPr lang="fi-FI" sz="1400" b="1" dirty="0">
                <a:solidFill>
                  <a:schemeClr val="accent6">
                    <a:lumMod val="75000"/>
                  </a:schemeClr>
                </a:solidFill>
              </a:rPr>
              <a:t>sisältöön </a:t>
            </a:r>
            <a:r>
              <a:rPr lang="fi-FI" sz="1400" dirty="0" smtClean="0"/>
              <a:t>pureutuminen, jossa opetuksen </a:t>
            </a:r>
            <a:r>
              <a:rPr lang="fi-FI" sz="1400" dirty="0"/>
              <a:t>tulisi perustua </a:t>
            </a:r>
            <a:r>
              <a:rPr lang="fi-FI" sz="1400" dirty="0" smtClean="0"/>
              <a:t>enemmän kestävyysnäkökulmiin</a:t>
            </a:r>
            <a:r>
              <a:rPr lang="fi-FI" sz="1400" dirty="0"/>
              <a:t>, jotta osaaminen tulevaisuuden hiilineutraalissa yhteiskunnassa on turvattu. </a:t>
            </a:r>
            <a:r>
              <a:rPr lang="fi-FI" sz="1400" dirty="0" smtClean="0"/>
              <a:t>Tämänhetkinen </a:t>
            </a:r>
            <a:r>
              <a:rPr lang="fi-FI" sz="1400" dirty="0"/>
              <a:t>koulujärjestelmä koettiin taantuneen vallitsevien rakenteiden ylläpitämiseen, vaikka sen tulisi pohjautua kestävän tulevaisuuden rakentamiseen. </a:t>
            </a:r>
            <a:r>
              <a:rPr lang="fi-FI" sz="1400" dirty="0" smtClean="0"/>
              <a:t>Tarvetta on myötätuntoa </a:t>
            </a:r>
            <a:r>
              <a:rPr lang="fi-FI" sz="1400" dirty="0"/>
              <a:t>kasvattavalle koulutukselle. </a:t>
            </a:r>
          </a:p>
          <a:p>
            <a:r>
              <a:rPr lang="fi-FI" sz="1400" b="1" dirty="0" smtClean="0">
                <a:solidFill>
                  <a:schemeClr val="accent6">
                    <a:lumMod val="75000"/>
                  </a:schemeClr>
                </a:solidFill>
              </a:rPr>
              <a:t>Sivistyksen uudelleenmäärittelyssä</a:t>
            </a:r>
            <a:r>
              <a:rPr lang="fi-FI" sz="1400" dirty="0" smtClean="0"/>
              <a:t> nousi arvojen </a:t>
            </a:r>
            <a:r>
              <a:rPr lang="fi-FI" sz="1400" dirty="0"/>
              <a:t>ja tunneälyn merkitys </a:t>
            </a:r>
            <a:r>
              <a:rPr lang="fi-FI" sz="1400" dirty="0" smtClean="0"/>
              <a:t>tulevaisuuden </a:t>
            </a:r>
            <a:r>
              <a:rPr lang="fi-FI" sz="1400" dirty="0"/>
              <a:t>hyvinvointiyhteiskunnan </a:t>
            </a:r>
            <a:r>
              <a:rPr lang="fi-FI" sz="1400" dirty="0" smtClean="0"/>
              <a:t>perustana. Sivistyksen </a:t>
            </a:r>
            <a:r>
              <a:rPr lang="fi-FI" sz="1400" dirty="0"/>
              <a:t>tulisi </a:t>
            </a:r>
            <a:r>
              <a:rPr lang="fi-FI" sz="1400" dirty="0" smtClean="0"/>
              <a:t>sisältää myötätunnon </a:t>
            </a:r>
            <a:r>
              <a:rPr lang="fi-FI" sz="1400" dirty="0"/>
              <a:t>ja </a:t>
            </a:r>
            <a:r>
              <a:rPr lang="fi-FI" sz="1400" dirty="0" smtClean="0"/>
              <a:t>empatian lisäämisen, jotta ymmärretään </a:t>
            </a:r>
            <a:r>
              <a:rPr lang="fi-FI" sz="1400" dirty="0"/>
              <a:t>toisten </a:t>
            </a:r>
            <a:r>
              <a:rPr lang="fi-FI" sz="1400" dirty="0" smtClean="0"/>
              <a:t>näkökulmia</a:t>
            </a:r>
            <a:r>
              <a:rPr lang="fi-FI" sz="1400" dirty="0"/>
              <a:t>. Tällaisen tunneälyyn keskittyvä osaaminen on avainasemassa kestävyyden saavuttamisessa. </a:t>
            </a:r>
          </a:p>
          <a:p>
            <a:r>
              <a:rPr lang="fi-FI" sz="1400" b="1" dirty="0" smtClean="0">
                <a:solidFill>
                  <a:schemeClr val="accent6">
                    <a:lumMod val="75000"/>
                  </a:schemeClr>
                </a:solidFill>
              </a:rPr>
              <a:t>Oppimisen </a:t>
            </a:r>
            <a:r>
              <a:rPr lang="fi-FI" sz="1400" b="1" dirty="0">
                <a:solidFill>
                  <a:schemeClr val="accent6">
                    <a:lumMod val="75000"/>
                  </a:schemeClr>
                </a:solidFill>
              </a:rPr>
              <a:t>ja osaamisen eriarvoistuminen </a:t>
            </a:r>
            <a:r>
              <a:rPr lang="fi-FI" sz="1400" dirty="0" smtClean="0"/>
              <a:t>oppimistulosten eroavaisuuksien taustalla näkyvät sosioekonomiset lähtökohdat ja </a:t>
            </a:r>
            <a:r>
              <a:rPr lang="fi-FI" sz="1400" dirty="0" err="1" smtClean="0"/>
              <a:t>digitalisaatio</a:t>
            </a:r>
            <a:r>
              <a:rPr lang="fi-FI" sz="1400" dirty="0" smtClean="0"/>
              <a:t>, joka ei tavoita kaikkia. </a:t>
            </a:r>
            <a:r>
              <a:rPr lang="fi-FI" sz="1400" dirty="0"/>
              <a:t>Tasa-arvoiset oppimismahdollisuudet sekä mahdollisuudet elinikäiseen oppimiseen nähtiin tärkeinä tavoitteina</a:t>
            </a:r>
            <a:r>
              <a:rPr lang="fi-FI" sz="1400" dirty="0" smtClean="0"/>
              <a:t>.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12787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7992888" cy="857250"/>
          </a:xfrm>
        </p:spPr>
        <p:txBody>
          <a:bodyPr>
            <a:noAutofit/>
          </a:bodyPr>
          <a:lstStyle/>
          <a:p>
            <a:r>
              <a:rPr lang="fi-FI" sz="2600" dirty="0"/>
              <a:t>Terveys, hyvinvointi ja yhteiskunnallinen osallisuus</a:t>
            </a:r>
            <a:br>
              <a:rPr lang="fi-FI" sz="2600" dirty="0"/>
            </a:br>
            <a:endParaRPr lang="fi-FI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b="1" dirty="0" smtClean="0">
                <a:solidFill>
                  <a:schemeClr val="accent6">
                    <a:lumMod val="75000"/>
                  </a:schemeClr>
                </a:solidFill>
              </a:rPr>
              <a:t>Osallisuudella on tärkeä </a:t>
            </a:r>
            <a:r>
              <a:rPr lang="fi-FI" dirty="0" smtClean="0"/>
              <a:t>kytkös sekä hyvinvointiin </a:t>
            </a:r>
            <a:r>
              <a:rPr lang="fi-FI" dirty="0"/>
              <a:t>että </a:t>
            </a:r>
            <a:r>
              <a:rPr lang="fi-FI" dirty="0" smtClean="0"/>
              <a:t>palvelujärjestelmien kehittämiseen. Osallisuus edistää oikeudenmukaisuutta </a:t>
            </a:r>
            <a:r>
              <a:rPr lang="fi-FI" dirty="0"/>
              <a:t>sekä </a:t>
            </a:r>
            <a:r>
              <a:rPr lang="fi-FI" dirty="0" smtClean="0"/>
              <a:t>kaventaa eriarvoisuutta </a:t>
            </a:r>
            <a:r>
              <a:rPr lang="fi-FI" dirty="0"/>
              <a:t>ja </a:t>
            </a:r>
            <a:r>
              <a:rPr lang="fi-FI" dirty="0" smtClean="0"/>
              <a:t>pyrkii varmistamaan, </a:t>
            </a:r>
            <a:r>
              <a:rPr lang="fi-FI" dirty="0"/>
              <a:t>että ketään ei jätetä siirtymän ulkopuolelle. 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828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2600" dirty="0"/>
              <a:t>Hyvinvointia edistävä talous ja kestävät </a:t>
            </a:r>
            <a:r>
              <a:rPr lang="fi-FI" sz="2600" dirty="0" smtClean="0"/>
              <a:t>elämäntavat</a:t>
            </a:r>
            <a:endParaRPr lang="fi-FI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b="1" dirty="0" smtClean="0">
                <a:solidFill>
                  <a:schemeClr val="accent6">
                    <a:lumMod val="75000"/>
                  </a:schemeClr>
                </a:solidFill>
              </a:rPr>
              <a:t>Talouden rakenteiden </a:t>
            </a:r>
            <a:r>
              <a:rPr lang="fi-FI" b="1" dirty="0">
                <a:solidFill>
                  <a:schemeClr val="accent6">
                    <a:lumMod val="75000"/>
                  </a:schemeClr>
                </a:solidFill>
              </a:rPr>
              <a:t>murros ja kasvuriippuvuudesta </a:t>
            </a:r>
            <a:r>
              <a:rPr lang="fi-FI" b="1" dirty="0" smtClean="0">
                <a:solidFill>
                  <a:schemeClr val="accent6">
                    <a:lumMod val="75000"/>
                  </a:schemeClr>
                </a:solidFill>
              </a:rPr>
              <a:t>irtikytkentä</a:t>
            </a:r>
            <a:r>
              <a:rPr lang="fi-FI" dirty="0"/>
              <a:t> </a:t>
            </a:r>
            <a:r>
              <a:rPr lang="fi-FI" dirty="0" smtClean="0"/>
              <a:t>on </a:t>
            </a:r>
            <a:r>
              <a:rPr lang="fi-FI" dirty="0"/>
              <a:t>edellytys ympäristökestävyydelle. </a:t>
            </a:r>
            <a:r>
              <a:rPr lang="fi-FI" dirty="0" smtClean="0"/>
              <a:t>Ristiriitaisuus </a:t>
            </a:r>
            <a:r>
              <a:rPr lang="fi-FI" dirty="0"/>
              <a:t>talouskasvupyrkimyksen ja kestävyyden </a:t>
            </a:r>
            <a:r>
              <a:rPr lang="fi-FI" dirty="0" smtClean="0"/>
              <a:t>tulisi </a:t>
            </a:r>
            <a:r>
              <a:rPr lang="fi-FI" dirty="0"/>
              <a:t>huomioida ja kirjoittaa auki </a:t>
            </a:r>
            <a:r>
              <a:rPr lang="fi-FI" dirty="0" smtClean="0"/>
              <a:t>tiekartassa. Kiertotalouden </a:t>
            </a:r>
            <a:r>
              <a:rPr lang="fi-FI" dirty="0"/>
              <a:t>ja vihreän kasvun </a:t>
            </a:r>
            <a:r>
              <a:rPr lang="fi-FI" dirty="0" smtClean="0"/>
              <a:t>edistäminen ei riitä, vaan kasvuriippuvuuden </a:t>
            </a:r>
            <a:r>
              <a:rPr lang="fi-FI" dirty="0"/>
              <a:t>ja luonnonvarojen kestämättömän käytön irtikytkentä on nostettava </a:t>
            </a:r>
            <a:r>
              <a:rPr lang="fi-FI" dirty="0" smtClean="0"/>
              <a:t>esiin.</a:t>
            </a:r>
          </a:p>
          <a:p>
            <a:r>
              <a:rPr lang="fi-FI" b="1" dirty="0" smtClean="0">
                <a:solidFill>
                  <a:schemeClr val="accent6">
                    <a:lumMod val="75000"/>
                  </a:schemeClr>
                </a:solidFill>
              </a:rPr>
              <a:t>Yritystoiminnan murros</a:t>
            </a:r>
            <a:r>
              <a:rPr lang="fi-FI" dirty="0"/>
              <a:t> </a:t>
            </a:r>
            <a:r>
              <a:rPr lang="fi-FI" dirty="0" smtClean="0"/>
              <a:t>tulisi nostaa </a:t>
            </a:r>
            <a:r>
              <a:rPr lang="fi-FI" dirty="0"/>
              <a:t>yksittäisen </a:t>
            </a:r>
            <a:r>
              <a:rPr lang="fi-FI" dirty="0" smtClean="0"/>
              <a:t>kuluttajan elämäntapojen muutoksen rinnalle. Yritysten </a:t>
            </a:r>
            <a:r>
              <a:rPr lang="fi-FI" dirty="0"/>
              <a:t>kestävyystoimien tukeminen nähtiin keskeisenä asiana </a:t>
            </a:r>
            <a:r>
              <a:rPr lang="fi-FI" dirty="0" smtClean="0"/>
              <a:t>kestävälle taloudelle. </a:t>
            </a:r>
            <a:endParaRPr lang="fi-FI" dirty="0"/>
          </a:p>
          <a:p>
            <a:r>
              <a:rPr lang="fi-FI" b="1" dirty="0" smtClean="0">
                <a:solidFill>
                  <a:schemeClr val="accent6">
                    <a:lumMod val="75000"/>
                  </a:schemeClr>
                </a:solidFill>
              </a:rPr>
              <a:t>Kestävien elämäntapojen määrittämiseen </a:t>
            </a:r>
            <a:r>
              <a:rPr lang="fi-FI" dirty="0" smtClean="0"/>
              <a:t>tulisi </a:t>
            </a:r>
            <a:r>
              <a:rPr lang="fi-FI" dirty="0"/>
              <a:t>kiinnittää huomiota. </a:t>
            </a:r>
            <a:r>
              <a:rPr lang="fi-FI" dirty="0" smtClean="0"/>
              <a:t>Se ei ole pelkästään ympäristöystävällisten </a:t>
            </a:r>
            <a:r>
              <a:rPr lang="fi-FI" dirty="0"/>
              <a:t>teknologioiden ostamista. </a:t>
            </a:r>
            <a:r>
              <a:rPr lang="fi-FI" dirty="0" smtClean="0"/>
              <a:t>On uskallettava myöntää kulutuskeskeisyyden ongelmallisuus. Puhumalla kulutuksen luopumisesta</a:t>
            </a:r>
            <a:r>
              <a:rPr lang="fi-FI" dirty="0"/>
              <a:t>, rajoittamisesta ja vähentämisestä, on vaikea saada muutosta </a:t>
            </a:r>
            <a:r>
              <a:rPr lang="fi-FI" dirty="0" smtClean="0"/>
              <a:t>aikaan, joten ennemmin tulisi puhua hyvän </a:t>
            </a:r>
            <a:r>
              <a:rPr lang="fi-FI" dirty="0"/>
              <a:t>(ja kestävän) elämän </a:t>
            </a:r>
            <a:r>
              <a:rPr lang="fi-FI" dirty="0" smtClean="0"/>
              <a:t>edellytyksistä.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458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3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2400" b="1" dirty="0"/>
              <a:t>Kestävyystutkijoiden suosituksia/yhteenvetona</a:t>
            </a:r>
            <a:endParaRPr lang="fi-FI" sz="2400" b="1" dirty="0">
              <a:solidFill>
                <a:srgbClr val="F392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915970" y="1157777"/>
            <a:ext cx="7616470" cy="3394472"/>
          </a:xfrm>
        </p:spPr>
        <p:txBody>
          <a:bodyPr>
            <a:normAutofit/>
          </a:bodyPr>
          <a:lstStyle/>
          <a:p>
            <a:r>
              <a:rPr lang="fi-FI" sz="1600" dirty="0" smtClean="0"/>
              <a:t>Globaalin näkökulman huomioiminen kaikissa murrosalueissa: kestävyyttä ei voi edistää ilman tämän huomioimista!</a:t>
            </a:r>
          </a:p>
          <a:p>
            <a:r>
              <a:rPr lang="fi-FI" sz="1600" dirty="0" smtClean="0"/>
              <a:t>Osallisuus nousi monessa keskustelussa ja se on nyt sijoitettu ”terveys, hyvinvointi ja yhteiskunnallinen osallisuus” teemaan, mutta se on hyvä muistaa jokaisessa alueessa</a:t>
            </a:r>
          </a:p>
          <a:p>
            <a:r>
              <a:rPr lang="fi-FI" sz="1600" dirty="0" smtClean="0"/>
              <a:t>Sosiaalinen oikeudenmukaisuus niin ruoka- kuin </a:t>
            </a:r>
            <a:r>
              <a:rPr lang="fi-FI" sz="1600" dirty="0" err="1" smtClean="0"/>
              <a:t>energiäjärjestelmässä</a:t>
            </a:r>
            <a:r>
              <a:rPr lang="fi-FI" sz="1600" dirty="0" smtClean="0"/>
              <a:t> on tärkeä pitää mukana</a:t>
            </a:r>
          </a:p>
          <a:p>
            <a:r>
              <a:rPr lang="fi-FI" sz="1600" dirty="0" smtClean="0"/>
              <a:t>Millaiset ovat hyvän elämän edellytykset kestävässä tulevaisuudessa?</a:t>
            </a:r>
          </a:p>
          <a:p>
            <a:r>
              <a:rPr lang="fi-FI" sz="1600" dirty="0" smtClean="0"/>
              <a:t>Kestävä luonnonvarojen käyttö ei riitä – vaan mukaan on otettava elvyttävät ja luontopohjaa vahvistavat näkökulmat</a:t>
            </a:r>
          </a:p>
          <a:p>
            <a:endParaRPr lang="fi-FI" sz="1600" dirty="0" smtClean="0"/>
          </a:p>
          <a:p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111684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" name="Group 357"/>
          <p:cNvGrpSpPr/>
          <p:nvPr/>
        </p:nvGrpSpPr>
        <p:grpSpPr>
          <a:xfrm>
            <a:off x="2772000" y="808196"/>
            <a:ext cx="3492000" cy="3492000"/>
            <a:chOff x="2772000" y="808196"/>
            <a:chExt cx="3492000" cy="3492000"/>
          </a:xfrm>
        </p:grpSpPr>
        <p:sp>
          <p:nvSpPr>
            <p:cNvPr id="359" name="Title 1"/>
            <p:cNvSpPr txBox="1">
              <a:spLocks/>
            </p:cNvSpPr>
            <p:nvPr/>
          </p:nvSpPr>
          <p:spPr>
            <a:xfrm>
              <a:off x="2772000" y="808196"/>
              <a:ext cx="3492000" cy="3492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lIns="0" tIns="0" rIns="0" bIns="0" rtlCol="0" anchor="ctr" anchorCtr="0">
              <a:noAutofit/>
            </a:bodyPr>
            <a:lstStyle>
              <a:lvl1pPr algn="l" defTabSz="914400" rtl="0" eaLnBrk="1" latinLnBrk="0" hangingPunct="1">
                <a:lnSpc>
                  <a:spcPts val="2600"/>
                </a:lnSpc>
                <a:spcBef>
                  <a:spcPct val="0"/>
                </a:spcBef>
                <a:buNone/>
                <a:tabLst>
                  <a:tab pos="714375" algn="l"/>
                </a:tabLst>
                <a:defRPr sz="2400" b="1" kern="120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 algn="ctr">
                <a:lnSpc>
                  <a:spcPct val="150000"/>
                </a:lnSpc>
              </a:pPr>
              <a:r>
                <a:rPr lang="fi-FI" sz="3200" dirty="0" smtClean="0">
                  <a:solidFill>
                    <a:srgbClr val="F39200"/>
                  </a:solidFill>
                </a:rPr>
                <a:t>KIITOS!</a:t>
              </a:r>
              <a:br>
                <a:rPr lang="fi-FI" sz="3200" dirty="0" smtClean="0">
                  <a:solidFill>
                    <a:srgbClr val="F39200"/>
                  </a:solidFill>
                </a:rPr>
              </a:br>
              <a:r>
                <a:rPr lang="fi-FI" sz="3200" dirty="0" smtClean="0">
                  <a:solidFill>
                    <a:srgbClr val="F39200"/>
                  </a:solidFill>
                </a:rPr>
                <a:t>THANK YOU!</a:t>
              </a:r>
              <a:endParaRPr lang="fi-FI" sz="3200" dirty="0">
                <a:solidFill>
                  <a:srgbClr val="F39200"/>
                </a:solidFill>
              </a:endParaRPr>
            </a:p>
          </p:txBody>
        </p:sp>
        <p:cxnSp>
          <p:nvCxnSpPr>
            <p:cNvPr id="360" name="Straight Connector 359"/>
            <p:cNvCxnSpPr/>
            <p:nvPr/>
          </p:nvCxnSpPr>
          <p:spPr>
            <a:xfrm>
              <a:off x="3203848" y="2554196"/>
              <a:ext cx="2592288" cy="0"/>
            </a:xfrm>
            <a:prstGeom prst="line">
              <a:avLst/>
            </a:prstGeom>
            <a:ln>
              <a:solidFill>
                <a:srgbClr val="F392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43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K-paneel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C273FBDB1AAC448BDBB3CA1302F22C6" ma:contentTypeVersion="3" ma:contentTypeDescription="Luo uusi asiakirja." ma:contentTypeScope="" ma:versionID="3b25b787659ae01c678066d46fcd949b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643c11cf4c13186185f95add12dbb6b8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58B9F6-1F69-4279-B542-12B3A307F69B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ebb82943-49da-4504-a2f3-a33fb2eb95f1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0723217-C282-4652-BF56-012E79551C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160CF1-C604-4AEF-8A0E-465099AE84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5925</TotalTime>
  <Words>685</Words>
  <Application>Microsoft Office PowerPoint</Application>
  <PresentationFormat>On-screen Show (16:9)</PresentationFormat>
  <Paragraphs>44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Wingdings</vt:lpstr>
      <vt:lpstr>blank</vt:lpstr>
      <vt:lpstr>PowerPoint Presentation</vt:lpstr>
      <vt:lpstr>Kestävä ruokajärjestelmä</vt:lpstr>
      <vt:lpstr>Kestävä energiajärjestelmä</vt:lpstr>
      <vt:lpstr>Monimuotoisuutta ja hiilineutraaliutta vahvistava metsien, vesien ja maan käyttö</vt:lpstr>
      <vt:lpstr>Työ, osaaminen ja oppiminen</vt:lpstr>
      <vt:lpstr>Terveys, hyvinvointi ja yhteiskunnallinen osallisuus </vt:lpstr>
      <vt:lpstr>Hyvinvointia edistävä talous ja kestävät elämäntavat</vt:lpstr>
      <vt:lpstr>Kestävyystutkijoiden suosituksia/yhteenvetona</vt:lpstr>
      <vt:lpstr>PowerPoint Presentation</vt:lpstr>
    </vt:vector>
  </TitlesOfParts>
  <Company>LUKE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Hyvärinen Jouni</dc:creator>
  <cp:lastModifiedBy>Apajalahti, Eeva-Lotta</cp:lastModifiedBy>
  <cp:revision>96</cp:revision>
  <dcterms:created xsi:type="dcterms:W3CDTF">2019-05-15T07:16:59Z</dcterms:created>
  <dcterms:modified xsi:type="dcterms:W3CDTF">2021-04-13T06:25:04Z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55684628</vt:i4>
  </property>
  <property fmtid="{D5CDD505-2E9C-101B-9397-08002B2CF9AE}" pid="3" name="_NewReviewCycle">
    <vt:lpwstr/>
  </property>
  <property fmtid="{D5CDD505-2E9C-101B-9397-08002B2CF9AE}" pid="4" name="_EmailSubject">
    <vt:lpwstr>kestävyyspaneelin kalvot </vt:lpwstr>
  </property>
  <property fmtid="{D5CDD505-2E9C-101B-9397-08002B2CF9AE}" pid="5" name="_AuthorEmail">
    <vt:lpwstr>jouni.hyvarinen@luke.fi</vt:lpwstr>
  </property>
  <property fmtid="{D5CDD505-2E9C-101B-9397-08002B2CF9AE}" pid="6" name="_AuthorEmailDisplayName">
    <vt:lpwstr>Hyvärinen Jouni (Luke)</vt:lpwstr>
  </property>
  <property fmtid="{D5CDD505-2E9C-101B-9397-08002B2CF9AE}" pid="7" name="_PreviousAdHocReviewCycleID">
    <vt:i4>1485644613</vt:i4>
  </property>
  <property fmtid="{D5CDD505-2E9C-101B-9397-08002B2CF9AE}" pid="8" name="ContentTypeId">
    <vt:lpwstr>0x010100FC273FBDB1AAC448BDBB3CA1302F22C6</vt:lpwstr>
  </property>
</Properties>
</file>