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484" r:id="rId5"/>
    <p:sldId id="477" r:id="rId6"/>
    <p:sldId id="486" r:id="rId7"/>
    <p:sldId id="483" r:id="rId8"/>
    <p:sldId id="475" r:id="rId9"/>
  </p:sldIdLst>
  <p:sldSz cx="9144000" cy="5143500" type="screen16x9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Lammensalo" initials="LL" lastIdx="1" clrIdx="0">
    <p:extLst>
      <p:ext uri="{19B8F6BF-5375-455C-9EA6-DF929625EA0E}">
        <p15:presenceInfo xmlns:p15="http://schemas.microsoft.com/office/powerpoint/2012/main" userId="SINDA.LAMMENSALO@HELSINKI.FI" providerId="AD"/>
      </p:ext>
    </p:extLst>
  </p:cmAuthor>
  <p:cmAuthor id="2" name="Lammensalo, Linda" initials="LL" lastIdx="1" clrIdx="1">
    <p:extLst>
      <p:ext uri="{19B8F6BF-5375-455C-9EA6-DF929625EA0E}">
        <p15:presenceInfo xmlns:p15="http://schemas.microsoft.com/office/powerpoint/2012/main" userId="S::lindalam@ad.helsinki.fi::3441d443-3374-47d9-a1f6-4ecdf04a3be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200"/>
    <a:srgbClr val="FFD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916" autoAdjust="0"/>
  </p:normalViewPr>
  <p:slideViewPr>
    <p:cSldViewPr>
      <p:cViewPr varScale="1">
        <p:scale>
          <a:sx n="60" d="100"/>
          <a:sy n="60" d="100"/>
        </p:scale>
        <p:origin x="1118" y="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0D8CE-FABD-4D64-BA5E-6C2CBAE9EE19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E9107-C1EB-4CAC-8D1D-C037BC58E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9053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CE9107-C1EB-4CAC-8D1D-C037BC58E1CF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873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597819"/>
            <a:ext cx="6766520" cy="1102519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F392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2914650"/>
            <a:ext cx="6779982" cy="131445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18320" y="4767263"/>
            <a:ext cx="2133600" cy="273844"/>
          </a:xfrm>
        </p:spPr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3928" y="4767263"/>
            <a:ext cx="3420000" cy="273844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93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>
            <a:normAutofit/>
          </a:bodyPr>
          <a:lstStyle>
            <a:lvl1pPr algn="l">
              <a:defRPr sz="1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862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3476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>
            <a:lvl1pPr>
              <a:defRPr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>
            <a:normAutofit/>
          </a:bodyPr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92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1691680" y="4767263"/>
            <a:ext cx="1296144" cy="273844"/>
          </a:xfrm>
        </p:spPr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228184" y="4767263"/>
            <a:ext cx="864096" cy="273844"/>
          </a:xfrm>
        </p:spPr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489899" y="4375804"/>
            <a:ext cx="1311607" cy="621736"/>
            <a:chOff x="5508625" y="292100"/>
            <a:chExt cx="2933700" cy="1390650"/>
          </a:xfrm>
        </p:grpSpPr>
        <p:sp>
          <p:nvSpPr>
            <p:cNvPr id="8" name="Freeform 427"/>
            <p:cNvSpPr>
              <a:spLocks/>
            </p:cNvSpPr>
            <p:nvPr/>
          </p:nvSpPr>
          <p:spPr bwMode="auto">
            <a:xfrm>
              <a:off x="6629400" y="396875"/>
              <a:ext cx="234950" cy="371475"/>
            </a:xfrm>
            <a:custGeom>
              <a:avLst/>
              <a:gdLst>
                <a:gd name="T0" fmla="*/ 12 w 148"/>
                <a:gd name="T1" fmla="*/ 124 h 234"/>
                <a:gd name="T2" fmla="*/ 12 w 148"/>
                <a:gd name="T3" fmla="*/ 234 h 234"/>
                <a:gd name="T4" fmla="*/ 0 w 148"/>
                <a:gd name="T5" fmla="*/ 234 h 234"/>
                <a:gd name="T6" fmla="*/ 0 w 148"/>
                <a:gd name="T7" fmla="*/ 0 h 234"/>
                <a:gd name="T8" fmla="*/ 12 w 148"/>
                <a:gd name="T9" fmla="*/ 0 h 234"/>
                <a:gd name="T10" fmla="*/ 12 w 148"/>
                <a:gd name="T11" fmla="*/ 112 h 234"/>
                <a:gd name="T12" fmla="*/ 56 w 148"/>
                <a:gd name="T13" fmla="*/ 112 h 234"/>
                <a:gd name="T14" fmla="*/ 128 w 148"/>
                <a:gd name="T15" fmla="*/ 0 h 234"/>
                <a:gd name="T16" fmla="*/ 144 w 148"/>
                <a:gd name="T17" fmla="*/ 0 h 234"/>
                <a:gd name="T18" fmla="*/ 66 w 148"/>
                <a:gd name="T19" fmla="*/ 118 h 234"/>
                <a:gd name="T20" fmla="*/ 148 w 148"/>
                <a:gd name="T21" fmla="*/ 234 h 234"/>
                <a:gd name="T22" fmla="*/ 134 w 148"/>
                <a:gd name="T23" fmla="*/ 234 h 234"/>
                <a:gd name="T24" fmla="*/ 56 w 148"/>
                <a:gd name="T25" fmla="*/ 124 h 234"/>
                <a:gd name="T26" fmla="*/ 12 w 148"/>
                <a:gd name="T27" fmla="*/ 12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8" h="234">
                  <a:moveTo>
                    <a:pt x="12" y="124"/>
                  </a:moveTo>
                  <a:lnTo>
                    <a:pt x="12" y="234"/>
                  </a:lnTo>
                  <a:lnTo>
                    <a:pt x="0" y="234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112"/>
                  </a:lnTo>
                  <a:lnTo>
                    <a:pt x="56" y="112"/>
                  </a:lnTo>
                  <a:lnTo>
                    <a:pt x="128" y="0"/>
                  </a:lnTo>
                  <a:lnTo>
                    <a:pt x="144" y="0"/>
                  </a:lnTo>
                  <a:lnTo>
                    <a:pt x="66" y="118"/>
                  </a:lnTo>
                  <a:lnTo>
                    <a:pt x="148" y="234"/>
                  </a:lnTo>
                  <a:lnTo>
                    <a:pt x="134" y="234"/>
                  </a:lnTo>
                  <a:lnTo>
                    <a:pt x="56" y="124"/>
                  </a:lnTo>
                  <a:lnTo>
                    <a:pt x="12" y="12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428"/>
            <p:cNvSpPr>
              <a:spLocks/>
            </p:cNvSpPr>
            <p:nvPr/>
          </p:nvSpPr>
          <p:spPr bwMode="auto">
            <a:xfrm>
              <a:off x="6921500" y="396875"/>
              <a:ext cx="215900" cy="371475"/>
            </a:xfrm>
            <a:custGeom>
              <a:avLst/>
              <a:gdLst>
                <a:gd name="T0" fmla="*/ 0 w 136"/>
                <a:gd name="T1" fmla="*/ 234 h 234"/>
                <a:gd name="T2" fmla="*/ 0 w 136"/>
                <a:gd name="T3" fmla="*/ 0 h 234"/>
                <a:gd name="T4" fmla="*/ 136 w 136"/>
                <a:gd name="T5" fmla="*/ 0 h 234"/>
                <a:gd name="T6" fmla="*/ 136 w 136"/>
                <a:gd name="T7" fmla="*/ 12 h 234"/>
                <a:gd name="T8" fmla="*/ 12 w 136"/>
                <a:gd name="T9" fmla="*/ 12 h 234"/>
                <a:gd name="T10" fmla="*/ 12 w 136"/>
                <a:gd name="T11" fmla="*/ 108 h 234"/>
                <a:gd name="T12" fmla="*/ 116 w 136"/>
                <a:gd name="T13" fmla="*/ 108 h 234"/>
                <a:gd name="T14" fmla="*/ 116 w 136"/>
                <a:gd name="T15" fmla="*/ 120 h 234"/>
                <a:gd name="T16" fmla="*/ 12 w 136"/>
                <a:gd name="T17" fmla="*/ 120 h 234"/>
                <a:gd name="T18" fmla="*/ 12 w 136"/>
                <a:gd name="T19" fmla="*/ 222 h 234"/>
                <a:gd name="T20" fmla="*/ 136 w 136"/>
                <a:gd name="T21" fmla="*/ 222 h 234"/>
                <a:gd name="T22" fmla="*/ 136 w 136"/>
                <a:gd name="T23" fmla="*/ 234 h 234"/>
                <a:gd name="T24" fmla="*/ 0 w 136"/>
                <a:gd name="T25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234">
                  <a:moveTo>
                    <a:pt x="0" y="234"/>
                  </a:moveTo>
                  <a:lnTo>
                    <a:pt x="0" y="0"/>
                  </a:lnTo>
                  <a:lnTo>
                    <a:pt x="136" y="0"/>
                  </a:lnTo>
                  <a:lnTo>
                    <a:pt x="136" y="12"/>
                  </a:lnTo>
                  <a:lnTo>
                    <a:pt x="12" y="12"/>
                  </a:lnTo>
                  <a:lnTo>
                    <a:pt x="12" y="108"/>
                  </a:lnTo>
                  <a:lnTo>
                    <a:pt x="116" y="108"/>
                  </a:lnTo>
                  <a:lnTo>
                    <a:pt x="116" y="120"/>
                  </a:lnTo>
                  <a:lnTo>
                    <a:pt x="12" y="120"/>
                  </a:lnTo>
                  <a:lnTo>
                    <a:pt x="12" y="222"/>
                  </a:lnTo>
                  <a:lnTo>
                    <a:pt x="136" y="222"/>
                  </a:lnTo>
                  <a:lnTo>
                    <a:pt x="136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429"/>
            <p:cNvSpPr>
              <a:spLocks/>
            </p:cNvSpPr>
            <p:nvPr/>
          </p:nvSpPr>
          <p:spPr bwMode="auto">
            <a:xfrm>
              <a:off x="7191375" y="393700"/>
              <a:ext cx="228600" cy="377825"/>
            </a:xfrm>
            <a:custGeom>
              <a:avLst/>
              <a:gdLst>
                <a:gd name="T0" fmla="*/ 72 w 144"/>
                <a:gd name="T1" fmla="*/ 10 h 238"/>
                <a:gd name="T2" fmla="*/ 46 w 144"/>
                <a:gd name="T3" fmla="*/ 14 h 238"/>
                <a:gd name="T4" fmla="*/ 28 w 144"/>
                <a:gd name="T5" fmla="*/ 22 h 238"/>
                <a:gd name="T6" fmla="*/ 16 w 144"/>
                <a:gd name="T7" fmla="*/ 36 h 238"/>
                <a:gd name="T8" fmla="*/ 14 w 144"/>
                <a:gd name="T9" fmla="*/ 58 h 238"/>
                <a:gd name="T10" fmla="*/ 14 w 144"/>
                <a:gd name="T11" fmla="*/ 76 h 238"/>
                <a:gd name="T12" fmla="*/ 20 w 144"/>
                <a:gd name="T13" fmla="*/ 88 h 238"/>
                <a:gd name="T14" fmla="*/ 28 w 144"/>
                <a:gd name="T15" fmla="*/ 96 h 238"/>
                <a:gd name="T16" fmla="*/ 34 w 144"/>
                <a:gd name="T17" fmla="*/ 100 h 238"/>
                <a:gd name="T18" fmla="*/ 40 w 144"/>
                <a:gd name="T19" fmla="*/ 102 h 238"/>
                <a:gd name="T20" fmla="*/ 76 w 144"/>
                <a:gd name="T21" fmla="*/ 110 h 238"/>
                <a:gd name="T22" fmla="*/ 106 w 144"/>
                <a:gd name="T23" fmla="*/ 116 h 238"/>
                <a:gd name="T24" fmla="*/ 128 w 144"/>
                <a:gd name="T25" fmla="*/ 126 h 238"/>
                <a:gd name="T26" fmla="*/ 134 w 144"/>
                <a:gd name="T27" fmla="*/ 134 h 238"/>
                <a:gd name="T28" fmla="*/ 142 w 144"/>
                <a:gd name="T29" fmla="*/ 154 h 238"/>
                <a:gd name="T30" fmla="*/ 144 w 144"/>
                <a:gd name="T31" fmla="*/ 168 h 238"/>
                <a:gd name="T32" fmla="*/ 138 w 144"/>
                <a:gd name="T33" fmla="*/ 200 h 238"/>
                <a:gd name="T34" fmla="*/ 126 w 144"/>
                <a:gd name="T35" fmla="*/ 222 h 238"/>
                <a:gd name="T36" fmla="*/ 116 w 144"/>
                <a:gd name="T37" fmla="*/ 228 h 238"/>
                <a:gd name="T38" fmla="*/ 90 w 144"/>
                <a:gd name="T39" fmla="*/ 236 h 238"/>
                <a:gd name="T40" fmla="*/ 72 w 144"/>
                <a:gd name="T41" fmla="*/ 238 h 238"/>
                <a:gd name="T42" fmla="*/ 14 w 144"/>
                <a:gd name="T43" fmla="*/ 234 h 238"/>
                <a:gd name="T44" fmla="*/ 4 w 144"/>
                <a:gd name="T45" fmla="*/ 220 h 238"/>
                <a:gd name="T46" fmla="*/ 44 w 144"/>
                <a:gd name="T47" fmla="*/ 226 h 238"/>
                <a:gd name="T48" fmla="*/ 76 w 144"/>
                <a:gd name="T49" fmla="*/ 226 h 238"/>
                <a:gd name="T50" fmla="*/ 100 w 144"/>
                <a:gd name="T51" fmla="*/ 222 h 238"/>
                <a:gd name="T52" fmla="*/ 116 w 144"/>
                <a:gd name="T53" fmla="*/ 212 h 238"/>
                <a:gd name="T54" fmla="*/ 128 w 144"/>
                <a:gd name="T55" fmla="*/ 194 h 238"/>
                <a:gd name="T56" fmla="*/ 130 w 144"/>
                <a:gd name="T57" fmla="*/ 170 h 238"/>
                <a:gd name="T58" fmla="*/ 130 w 144"/>
                <a:gd name="T59" fmla="*/ 158 h 238"/>
                <a:gd name="T60" fmla="*/ 124 w 144"/>
                <a:gd name="T61" fmla="*/ 142 h 238"/>
                <a:gd name="T62" fmla="*/ 118 w 144"/>
                <a:gd name="T63" fmla="*/ 136 h 238"/>
                <a:gd name="T64" fmla="*/ 102 w 144"/>
                <a:gd name="T65" fmla="*/ 128 h 238"/>
                <a:gd name="T66" fmla="*/ 80 w 144"/>
                <a:gd name="T67" fmla="*/ 122 h 238"/>
                <a:gd name="T68" fmla="*/ 42 w 144"/>
                <a:gd name="T69" fmla="*/ 116 h 238"/>
                <a:gd name="T70" fmla="*/ 20 w 144"/>
                <a:gd name="T71" fmla="*/ 106 h 238"/>
                <a:gd name="T72" fmla="*/ 10 w 144"/>
                <a:gd name="T73" fmla="*/ 98 h 238"/>
                <a:gd name="T74" fmla="*/ 4 w 144"/>
                <a:gd name="T75" fmla="*/ 88 h 238"/>
                <a:gd name="T76" fmla="*/ 0 w 144"/>
                <a:gd name="T77" fmla="*/ 58 h 238"/>
                <a:gd name="T78" fmla="*/ 2 w 144"/>
                <a:gd name="T79" fmla="*/ 44 h 238"/>
                <a:gd name="T80" fmla="*/ 10 w 144"/>
                <a:gd name="T81" fmla="*/ 22 h 238"/>
                <a:gd name="T82" fmla="*/ 28 w 144"/>
                <a:gd name="T83" fmla="*/ 8 h 238"/>
                <a:gd name="T84" fmla="*/ 56 w 144"/>
                <a:gd name="T85" fmla="*/ 0 h 238"/>
                <a:gd name="T86" fmla="*/ 72 w 144"/>
                <a:gd name="T87" fmla="*/ 0 h 238"/>
                <a:gd name="T88" fmla="*/ 128 w 144"/>
                <a:gd name="T89" fmla="*/ 4 h 238"/>
                <a:gd name="T90" fmla="*/ 138 w 144"/>
                <a:gd name="T91" fmla="*/ 16 h 238"/>
                <a:gd name="T92" fmla="*/ 98 w 144"/>
                <a:gd name="T93" fmla="*/ 12 h 238"/>
                <a:gd name="T94" fmla="*/ 72 w 144"/>
                <a:gd name="T95" fmla="*/ 1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4" h="238">
                  <a:moveTo>
                    <a:pt x="72" y="10"/>
                  </a:moveTo>
                  <a:lnTo>
                    <a:pt x="72" y="10"/>
                  </a:lnTo>
                  <a:lnTo>
                    <a:pt x="58" y="12"/>
                  </a:lnTo>
                  <a:lnTo>
                    <a:pt x="46" y="14"/>
                  </a:lnTo>
                  <a:lnTo>
                    <a:pt x="36" y="18"/>
                  </a:lnTo>
                  <a:lnTo>
                    <a:pt x="28" y="22"/>
                  </a:lnTo>
                  <a:lnTo>
                    <a:pt x="22" y="28"/>
                  </a:lnTo>
                  <a:lnTo>
                    <a:pt x="16" y="36"/>
                  </a:lnTo>
                  <a:lnTo>
                    <a:pt x="14" y="46"/>
                  </a:lnTo>
                  <a:lnTo>
                    <a:pt x="14" y="58"/>
                  </a:lnTo>
                  <a:lnTo>
                    <a:pt x="14" y="58"/>
                  </a:lnTo>
                  <a:lnTo>
                    <a:pt x="14" y="76"/>
                  </a:lnTo>
                  <a:lnTo>
                    <a:pt x="16" y="82"/>
                  </a:lnTo>
                  <a:lnTo>
                    <a:pt x="20" y="88"/>
                  </a:lnTo>
                  <a:lnTo>
                    <a:pt x="20" y="88"/>
                  </a:lnTo>
                  <a:lnTo>
                    <a:pt x="28" y="96"/>
                  </a:lnTo>
                  <a:lnTo>
                    <a:pt x="28" y="96"/>
                  </a:lnTo>
                  <a:lnTo>
                    <a:pt x="34" y="100"/>
                  </a:lnTo>
                  <a:lnTo>
                    <a:pt x="40" y="102"/>
                  </a:lnTo>
                  <a:lnTo>
                    <a:pt x="40" y="102"/>
                  </a:lnTo>
                  <a:lnTo>
                    <a:pt x="76" y="110"/>
                  </a:lnTo>
                  <a:lnTo>
                    <a:pt x="76" y="110"/>
                  </a:lnTo>
                  <a:lnTo>
                    <a:pt x="92" y="112"/>
                  </a:lnTo>
                  <a:lnTo>
                    <a:pt x="106" y="116"/>
                  </a:lnTo>
                  <a:lnTo>
                    <a:pt x="118" y="122"/>
                  </a:lnTo>
                  <a:lnTo>
                    <a:pt x="128" y="126"/>
                  </a:lnTo>
                  <a:lnTo>
                    <a:pt x="128" y="126"/>
                  </a:lnTo>
                  <a:lnTo>
                    <a:pt x="134" y="134"/>
                  </a:lnTo>
                  <a:lnTo>
                    <a:pt x="140" y="142"/>
                  </a:lnTo>
                  <a:lnTo>
                    <a:pt x="142" y="154"/>
                  </a:lnTo>
                  <a:lnTo>
                    <a:pt x="144" y="168"/>
                  </a:lnTo>
                  <a:lnTo>
                    <a:pt x="144" y="168"/>
                  </a:lnTo>
                  <a:lnTo>
                    <a:pt x="142" y="186"/>
                  </a:lnTo>
                  <a:lnTo>
                    <a:pt x="138" y="200"/>
                  </a:lnTo>
                  <a:lnTo>
                    <a:pt x="134" y="212"/>
                  </a:lnTo>
                  <a:lnTo>
                    <a:pt x="126" y="222"/>
                  </a:lnTo>
                  <a:lnTo>
                    <a:pt x="126" y="222"/>
                  </a:lnTo>
                  <a:lnTo>
                    <a:pt x="116" y="228"/>
                  </a:lnTo>
                  <a:lnTo>
                    <a:pt x="104" y="234"/>
                  </a:lnTo>
                  <a:lnTo>
                    <a:pt x="90" y="236"/>
                  </a:lnTo>
                  <a:lnTo>
                    <a:pt x="72" y="238"/>
                  </a:lnTo>
                  <a:lnTo>
                    <a:pt x="72" y="238"/>
                  </a:lnTo>
                  <a:lnTo>
                    <a:pt x="48" y="236"/>
                  </a:lnTo>
                  <a:lnTo>
                    <a:pt x="14" y="234"/>
                  </a:lnTo>
                  <a:lnTo>
                    <a:pt x="2" y="232"/>
                  </a:lnTo>
                  <a:lnTo>
                    <a:pt x="4" y="220"/>
                  </a:lnTo>
                  <a:lnTo>
                    <a:pt x="4" y="220"/>
                  </a:lnTo>
                  <a:lnTo>
                    <a:pt x="44" y="226"/>
                  </a:lnTo>
                  <a:lnTo>
                    <a:pt x="76" y="226"/>
                  </a:lnTo>
                  <a:lnTo>
                    <a:pt x="76" y="226"/>
                  </a:lnTo>
                  <a:lnTo>
                    <a:pt x="88" y="226"/>
                  </a:lnTo>
                  <a:lnTo>
                    <a:pt x="100" y="222"/>
                  </a:lnTo>
                  <a:lnTo>
                    <a:pt x="110" y="218"/>
                  </a:lnTo>
                  <a:lnTo>
                    <a:pt x="116" y="212"/>
                  </a:lnTo>
                  <a:lnTo>
                    <a:pt x="122" y="204"/>
                  </a:lnTo>
                  <a:lnTo>
                    <a:pt x="128" y="194"/>
                  </a:lnTo>
                  <a:lnTo>
                    <a:pt x="130" y="182"/>
                  </a:lnTo>
                  <a:lnTo>
                    <a:pt x="130" y="170"/>
                  </a:lnTo>
                  <a:lnTo>
                    <a:pt x="130" y="170"/>
                  </a:lnTo>
                  <a:lnTo>
                    <a:pt x="130" y="158"/>
                  </a:lnTo>
                  <a:lnTo>
                    <a:pt x="128" y="148"/>
                  </a:lnTo>
                  <a:lnTo>
                    <a:pt x="124" y="142"/>
                  </a:lnTo>
                  <a:lnTo>
                    <a:pt x="118" y="136"/>
                  </a:lnTo>
                  <a:lnTo>
                    <a:pt x="118" y="136"/>
                  </a:lnTo>
                  <a:lnTo>
                    <a:pt x="110" y="132"/>
                  </a:lnTo>
                  <a:lnTo>
                    <a:pt x="102" y="12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42" y="116"/>
                  </a:lnTo>
                  <a:lnTo>
                    <a:pt x="42" y="116"/>
                  </a:lnTo>
                  <a:lnTo>
                    <a:pt x="30" y="112"/>
                  </a:lnTo>
                  <a:lnTo>
                    <a:pt x="20" y="106"/>
                  </a:lnTo>
                  <a:lnTo>
                    <a:pt x="20" y="106"/>
                  </a:lnTo>
                  <a:lnTo>
                    <a:pt x="10" y="98"/>
                  </a:lnTo>
                  <a:lnTo>
                    <a:pt x="4" y="88"/>
                  </a:lnTo>
                  <a:lnTo>
                    <a:pt x="4" y="88"/>
                  </a:lnTo>
                  <a:lnTo>
                    <a:pt x="2" y="7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2" y="44"/>
                  </a:lnTo>
                  <a:lnTo>
                    <a:pt x="4" y="32"/>
                  </a:lnTo>
                  <a:lnTo>
                    <a:pt x="10" y="22"/>
                  </a:lnTo>
                  <a:lnTo>
                    <a:pt x="18" y="14"/>
                  </a:lnTo>
                  <a:lnTo>
                    <a:pt x="28" y="8"/>
                  </a:lnTo>
                  <a:lnTo>
                    <a:pt x="40" y="2"/>
                  </a:lnTo>
                  <a:lnTo>
                    <a:pt x="56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98" y="0"/>
                  </a:lnTo>
                  <a:lnTo>
                    <a:pt x="128" y="4"/>
                  </a:lnTo>
                  <a:lnTo>
                    <a:pt x="138" y="4"/>
                  </a:lnTo>
                  <a:lnTo>
                    <a:pt x="138" y="16"/>
                  </a:lnTo>
                  <a:lnTo>
                    <a:pt x="138" y="16"/>
                  </a:lnTo>
                  <a:lnTo>
                    <a:pt x="98" y="12"/>
                  </a:lnTo>
                  <a:lnTo>
                    <a:pt x="72" y="10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430"/>
            <p:cNvSpPr>
              <a:spLocks/>
            </p:cNvSpPr>
            <p:nvPr/>
          </p:nvSpPr>
          <p:spPr bwMode="auto">
            <a:xfrm>
              <a:off x="7454900" y="396875"/>
              <a:ext cx="263525" cy="371475"/>
            </a:xfrm>
            <a:custGeom>
              <a:avLst/>
              <a:gdLst>
                <a:gd name="T0" fmla="*/ 0 w 166"/>
                <a:gd name="T1" fmla="*/ 12 h 234"/>
                <a:gd name="T2" fmla="*/ 0 w 166"/>
                <a:gd name="T3" fmla="*/ 0 h 234"/>
                <a:gd name="T4" fmla="*/ 166 w 166"/>
                <a:gd name="T5" fmla="*/ 0 h 234"/>
                <a:gd name="T6" fmla="*/ 166 w 166"/>
                <a:gd name="T7" fmla="*/ 12 h 234"/>
                <a:gd name="T8" fmla="*/ 90 w 166"/>
                <a:gd name="T9" fmla="*/ 12 h 234"/>
                <a:gd name="T10" fmla="*/ 90 w 166"/>
                <a:gd name="T11" fmla="*/ 234 h 234"/>
                <a:gd name="T12" fmla="*/ 78 w 166"/>
                <a:gd name="T13" fmla="*/ 234 h 234"/>
                <a:gd name="T14" fmla="*/ 78 w 166"/>
                <a:gd name="T15" fmla="*/ 12 h 234"/>
                <a:gd name="T16" fmla="*/ 0 w 166"/>
                <a:gd name="T17" fmla="*/ 1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" h="234">
                  <a:moveTo>
                    <a:pt x="0" y="12"/>
                  </a:moveTo>
                  <a:lnTo>
                    <a:pt x="0" y="0"/>
                  </a:lnTo>
                  <a:lnTo>
                    <a:pt x="166" y="0"/>
                  </a:lnTo>
                  <a:lnTo>
                    <a:pt x="166" y="12"/>
                  </a:lnTo>
                  <a:lnTo>
                    <a:pt x="90" y="12"/>
                  </a:lnTo>
                  <a:lnTo>
                    <a:pt x="90" y="234"/>
                  </a:lnTo>
                  <a:lnTo>
                    <a:pt x="78" y="234"/>
                  </a:lnTo>
                  <a:lnTo>
                    <a:pt x="78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431"/>
            <p:cNvSpPr>
              <a:spLocks noEditPoints="1"/>
            </p:cNvSpPr>
            <p:nvPr/>
          </p:nvSpPr>
          <p:spPr bwMode="auto">
            <a:xfrm>
              <a:off x="7712075" y="292100"/>
              <a:ext cx="282575" cy="476250"/>
            </a:xfrm>
            <a:custGeom>
              <a:avLst/>
              <a:gdLst>
                <a:gd name="T0" fmla="*/ 0 w 178"/>
                <a:gd name="T1" fmla="*/ 300 h 300"/>
                <a:gd name="T2" fmla="*/ 72 w 178"/>
                <a:gd name="T3" fmla="*/ 66 h 300"/>
                <a:gd name="T4" fmla="*/ 106 w 178"/>
                <a:gd name="T5" fmla="*/ 66 h 300"/>
                <a:gd name="T6" fmla="*/ 178 w 178"/>
                <a:gd name="T7" fmla="*/ 300 h 300"/>
                <a:gd name="T8" fmla="*/ 166 w 178"/>
                <a:gd name="T9" fmla="*/ 300 h 300"/>
                <a:gd name="T10" fmla="*/ 144 w 178"/>
                <a:gd name="T11" fmla="*/ 228 h 300"/>
                <a:gd name="T12" fmla="*/ 34 w 178"/>
                <a:gd name="T13" fmla="*/ 228 h 300"/>
                <a:gd name="T14" fmla="*/ 12 w 178"/>
                <a:gd name="T15" fmla="*/ 300 h 300"/>
                <a:gd name="T16" fmla="*/ 0 w 178"/>
                <a:gd name="T17" fmla="*/ 300 h 300"/>
                <a:gd name="T18" fmla="*/ 80 w 178"/>
                <a:gd name="T19" fmla="*/ 78 h 300"/>
                <a:gd name="T20" fmla="*/ 38 w 178"/>
                <a:gd name="T21" fmla="*/ 216 h 300"/>
                <a:gd name="T22" fmla="*/ 140 w 178"/>
                <a:gd name="T23" fmla="*/ 216 h 300"/>
                <a:gd name="T24" fmla="*/ 98 w 178"/>
                <a:gd name="T25" fmla="*/ 78 h 300"/>
                <a:gd name="T26" fmla="*/ 80 w 178"/>
                <a:gd name="T27" fmla="*/ 78 h 300"/>
                <a:gd name="T28" fmla="*/ 50 w 178"/>
                <a:gd name="T29" fmla="*/ 22 h 300"/>
                <a:gd name="T30" fmla="*/ 50 w 178"/>
                <a:gd name="T31" fmla="*/ 0 h 300"/>
                <a:gd name="T32" fmla="*/ 62 w 178"/>
                <a:gd name="T33" fmla="*/ 0 h 300"/>
                <a:gd name="T34" fmla="*/ 62 w 178"/>
                <a:gd name="T35" fmla="*/ 22 h 300"/>
                <a:gd name="T36" fmla="*/ 50 w 178"/>
                <a:gd name="T37" fmla="*/ 22 h 300"/>
                <a:gd name="T38" fmla="*/ 116 w 178"/>
                <a:gd name="T39" fmla="*/ 22 h 300"/>
                <a:gd name="T40" fmla="*/ 116 w 178"/>
                <a:gd name="T41" fmla="*/ 0 h 300"/>
                <a:gd name="T42" fmla="*/ 128 w 178"/>
                <a:gd name="T43" fmla="*/ 0 h 300"/>
                <a:gd name="T44" fmla="*/ 128 w 178"/>
                <a:gd name="T45" fmla="*/ 22 h 300"/>
                <a:gd name="T46" fmla="*/ 116 w 178"/>
                <a:gd name="T47" fmla="*/ 2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8" h="300">
                  <a:moveTo>
                    <a:pt x="0" y="300"/>
                  </a:moveTo>
                  <a:lnTo>
                    <a:pt x="72" y="66"/>
                  </a:lnTo>
                  <a:lnTo>
                    <a:pt x="106" y="66"/>
                  </a:lnTo>
                  <a:lnTo>
                    <a:pt x="178" y="300"/>
                  </a:lnTo>
                  <a:lnTo>
                    <a:pt x="166" y="300"/>
                  </a:lnTo>
                  <a:lnTo>
                    <a:pt x="144" y="228"/>
                  </a:lnTo>
                  <a:lnTo>
                    <a:pt x="34" y="228"/>
                  </a:lnTo>
                  <a:lnTo>
                    <a:pt x="12" y="300"/>
                  </a:lnTo>
                  <a:lnTo>
                    <a:pt x="0" y="300"/>
                  </a:lnTo>
                  <a:close/>
                  <a:moveTo>
                    <a:pt x="80" y="78"/>
                  </a:moveTo>
                  <a:lnTo>
                    <a:pt x="38" y="216"/>
                  </a:lnTo>
                  <a:lnTo>
                    <a:pt x="140" y="216"/>
                  </a:lnTo>
                  <a:lnTo>
                    <a:pt x="98" y="78"/>
                  </a:lnTo>
                  <a:lnTo>
                    <a:pt x="80" y="78"/>
                  </a:lnTo>
                  <a:close/>
                  <a:moveTo>
                    <a:pt x="50" y="22"/>
                  </a:moveTo>
                  <a:lnTo>
                    <a:pt x="50" y="0"/>
                  </a:lnTo>
                  <a:lnTo>
                    <a:pt x="62" y="0"/>
                  </a:lnTo>
                  <a:lnTo>
                    <a:pt x="62" y="22"/>
                  </a:lnTo>
                  <a:lnTo>
                    <a:pt x="50" y="22"/>
                  </a:lnTo>
                  <a:close/>
                  <a:moveTo>
                    <a:pt x="116" y="22"/>
                  </a:moveTo>
                  <a:lnTo>
                    <a:pt x="116" y="0"/>
                  </a:lnTo>
                  <a:lnTo>
                    <a:pt x="128" y="0"/>
                  </a:lnTo>
                  <a:lnTo>
                    <a:pt x="128" y="22"/>
                  </a:lnTo>
                  <a:lnTo>
                    <a:pt x="116" y="22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432"/>
            <p:cNvSpPr>
              <a:spLocks/>
            </p:cNvSpPr>
            <p:nvPr/>
          </p:nvSpPr>
          <p:spPr bwMode="auto">
            <a:xfrm>
              <a:off x="6597650" y="854075"/>
              <a:ext cx="269875" cy="371475"/>
            </a:xfrm>
            <a:custGeom>
              <a:avLst/>
              <a:gdLst>
                <a:gd name="T0" fmla="*/ 158 w 170"/>
                <a:gd name="T1" fmla="*/ 0 h 234"/>
                <a:gd name="T2" fmla="*/ 170 w 170"/>
                <a:gd name="T3" fmla="*/ 0 h 234"/>
                <a:gd name="T4" fmla="*/ 104 w 170"/>
                <a:gd name="T5" fmla="*/ 234 h 234"/>
                <a:gd name="T6" fmla="*/ 66 w 170"/>
                <a:gd name="T7" fmla="*/ 234 h 234"/>
                <a:gd name="T8" fmla="*/ 0 w 170"/>
                <a:gd name="T9" fmla="*/ 0 h 234"/>
                <a:gd name="T10" fmla="*/ 12 w 170"/>
                <a:gd name="T11" fmla="*/ 0 h 234"/>
                <a:gd name="T12" fmla="*/ 74 w 170"/>
                <a:gd name="T13" fmla="*/ 222 h 234"/>
                <a:gd name="T14" fmla="*/ 96 w 170"/>
                <a:gd name="T15" fmla="*/ 222 h 234"/>
                <a:gd name="T16" fmla="*/ 158 w 170"/>
                <a:gd name="T1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234">
                  <a:moveTo>
                    <a:pt x="158" y="0"/>
                  </a:moveTo>
                  <a:lnTo>
                    <a:pt x="170" y="0"/>
                  </a:lnTo>
                  <a:lnTo>
                    <a:pt x="104" y="234"/>
                  </a:lnTo>
                  <a:lnTo>
                    <a:pt x="66" y="234"/>
                  </a:lnTo>
                  <a:lnTo>
                    <a:pt x="0" y="0"/>
                  </a:lnTo>
                  <a:lnTo>
                    <a:pt x="12" y="0"/>
                  </a:lnTo>
                  <a:lnTo>
                    <a:pt x="74" y="222"/>
                  </a:lnTo>
                  <a:lnTo>
                    <a:pt x="96" y="222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433"/>
            <p:cNvSpPr>
              <a:spLocks/>
            </p:cNvSpPr>
            <p:nvPr/>
          </p:nvSpPr>
          <p:spPr bwMode="auto">
            <a:xfrm>
              <a:off x="6889750" y="854075"/>
              <a:ext cx="260350" cy="371475"/>
            </a:xfrm>
            <a:custGeom>
              <a:avLst/>
              <a:gdLst>
                <a:gd name="T0" fmla="*/ 88 w 164"/>
                <a:gd name="T1" fmla="*/ 234 h 234"/>
                <a:gd name="T2" fmla="*/ 76 w 164"/>
                <a:gd name="T3" fmla="*/ 234 h 234"/>
                <a:gd name="T4" fmla="*/ 76 w 164"/>
                <a:gd name="T5" fmla="*/ 134 h 234"/>
                <a:gd name="T6" fmla="*/ 0 w 164"/>
                <a:gd name="T7" fmla="*/ 0 h 234"/>
                <a:gd name="T8" fmla="*/ 14 w 164"/>
                <a:gd name="T9" fmla="*/ 0 h 234"/>
                <a:gd name="T10" fmla="*/ 82 w 164"/>
                <a:gd name="T11" fmla="*/ 120 h 234"/>
                <a:gd name="T12" fmla="*/ 150 w 164"/>
                <a:gd name="T13" fmla="*/ 0 h 234"/>
                <a:gd name="T14" fmla="*/ 164 w 164"/>
                <a:gd name="T15" fmla="*/ 0 h 234"/>
                <a:gd name="T16" fmla="*/ 88 w 164"/>
                <a:gd name="T17" fmla="*/ 134 h 234"/>
                <a:gd name="T18" fmla="*/ 88 w 164"/>
                <a:gd name="T19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234">
                  <a:moveTo>
                    <a:pt x="88" y="234"/>
                  </a:moveTo>
                  <a:lnTo>
                    <a:pt x="76" y="234"/>
                  </a:lnTo>
                  <a:lnTo>
                    <a:pt x="76" y="134"/>
                  </a:lnTo>
                  <a:lnTo>
                    <a:pt x="0" y="0"/>
                  </a:lnTo>
                  <a:lnTo>
                    <a:pt x="14" y="0"/>
                  </a:lnTo>
                  <a:lnTo>
                    <a:pt x="82" y="120"/>
                  </a:lnTo>
                  <a:lnTo>
                    <a:pt x="150" y="0"/>
                  </a:lnTo>
                  <a:lnTo>
                    <a:pt x="164" y="0"/>
                  </a:lnTo>
                  <a:lnTo>
                    <a:pt x="88" y="134"/>
                  </a:lnTo>
                  <a:lnTo>
                    <a:pt x="88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434"/>
            <p:cNvSpPr>
              <a:spLocks/>
            </p:cNvSpPr>
            <p:nvPr/>
          </p:nvSpPr>
          <p:spPr bwMode="auto">
            <a:xfrm>
              <a:off x="7169150" y="854075"/>
              <a:ext cx="257175" cy="371475"/>
            </a:xfrm>
            <a:custGeom>
              <a:avLst/>
              <a:gdLst>
                <a:gd name="T0" fmla="*/ 88 w 162"/>
                <a:gd name="T1" fmla="*/ 234 h 234"/>
                <a:gd name="T2" fmla="*/ 76 w 162"/>
                <a:gd name="T3" fmla="*/ 234 h 234"/>
                <a:gd name="T4" fmla="*/ 76 w 162"/>
                <a:gd name="T5" fmla="*/ 134 h 234"/>
                <a:gd name="T6" fmla="*/ 0 w 162"/>
                <a:gd name="T7" fmla="*/ 0 h 234"/>
                <a:gd name="T8" fmla="*/ 14 w 162"/>
                <a:gd name="T9" fmla="*/ 0 h 234"/>
                <a:gd name="T10" fmla="*/ 82 w 162"/>
                <a:gd name="T11" fmla="*/ 120 h 234"/>
                <a:gd name="T12" fmla="*/ 150 w 162"/>
                <a:gd name="T13" fmla="*/ 0 h 234"/>
                <a:gd name="T14" fmla="*/ 162 w 162"/>
                <a:gd name="T15" fmla="*/ 0 h 234"/>
                <a:gd name="T16" fmla="*/ 88 w 162"/>
                <a:gd name="T17" fmla="*/ 134 h 234"/>
                <a:gd name="T18" fmla="*/ 88 w 162"/>
                <a:gd name="T19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" h="234">
                  <a:moveTo>
                    <a:pt x="88" y="234"/>
                  </a:moveTo>
                  <a:lnTo>
                    <a:pt x="76" y="234"/>
                  </a:lnTo>
                  <a:lnTo>
                    <a:pt x="76" y="134"/>
                  </a:lnTo>
                  <a:lnTo>
                    <a:pt x="0" y="0"/>
                  </a:lnTo>
                  <a:lnTo>
                    <a:pt x="14" y="0"/>
                  </a:lnTo>
                  <a:lnTo>
                    <a:pt x="82" y="120"/>
                  </a:lnTo>
                  <a:lnTo>
                    <a:pt x="150" y="0"/>
                  </a:lnTo>
                  <a:lnTo>
                    <a:pt x="162" y="0"/>
                  </a:lnTo>
                  <a:lnTo>
                    <a:pt x="88" y="134"/>
                  </a:lnTo>
                  <a:lnTo>
                    <a:pt x="88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435"/>
            <p:cNvSpPr>
              <a:spLocks/>
            </p:cNvSpPr>
            <p:nvPr/>
          </p:nvSpPr>
          <p:spPr bwMode="auto">
            <a:xfrm>
              <a:off x="7458075" y="850900"/>
              <a:ext cx="225425" cy="377825"/>
            </a:xfrm>
            <a:custGeom>
              <a:avLst/>
              <a:gdLst>
                <a:gd name="T0" fmla="*/ 72 w 142"/>
                <a:gd name="T1" fmla="*/ 10 h 238"/>
                <a:gd name="T2" fmla="*/ 46 w 142"/>
                <a:gd name="T3" fmla="*/ 14 h 238"/>
                <a:gd name="T4" fmla="*/ 26 w 142"/>
                <a:gd name="T5" fmla="*/ 22 h 238"/>
                <a:gd name="T6" fmla="*/ 16 w 142"/>
                <a:gd name="T7" fmla="*/ 36 h 238"/>
                <a:gd name="T8" fmla="*/ 12 w 142"/>
                <a:gd name="T9" fmla="*/ 58 h 238"/>
                <a:gd name="T10" fmla="*/ 14 w 142"/>
                <a:gd name="T11" fmla="*/ 76 h 238"/>
                <a:gd name="T12" fmla="*/ 18 w 142"/>
                <a:gd name="T13" fmla="*/ 88 h 238"/>
                <a:gd name="T14" fmla="*/ 28 w 142"/>
                <a:gd name="T15" fmla="*/ 96 h 238"/>
                <a:gd name="T16" fmla="*/ 32 w 142"/>
                <a:gd name="T17" fmla="*/ 100 h 238"/>
                <a:gd name="T18" fmla="*/ 40 w 142"/>
                <a:gd name="T19" fmla="*/ 102 h 238"/>
                <a:gd name="T20" fmla="*/ 74 w 142"/>
                <a:gd name="T21" fmla="*/ 110 h 238"/>
                <a:gd name="T22" fmla="*/ 106 w 142"/>
                <a:gd name="T23" fmla="*/ 116 h 238"/>
                <a:gd name="T24" fmla="*/ 126 w 142"/>
                <a:gd name="T25" fmla="*/ 126 h 238"/>
                <a:gd name="T26" fmla="*/ 134 w 142"/>
                <a:gd name="T27" fmla="*/ 134 h 238"/>
                <a:gd name="T28" fmla="*/ 142 w 142"/>
                <a:gd name="T29" fmla="*/ 154 h 238"/>
                <a:gd name="T30" fmla="*/ 142 w 142"/>
                <a:gd name="T31" fmla="*/ 168 h 238"/>
                <a:gd name="T32" fmla="*/ 138 w 142"/>
                <a:gd name="T33" fmla="*/ 200 h 238"/>
                <a:gd name="T34" fmla="*/ 124 w 142"/>
                <a:gd name="T35" fmla="*/ 222 h 238"/>
                <a:gd name="T36" fmla="*/ 114 w 142"/>
                <a:gd name="T37" fmla="*/ 228 h 238"/>
                <a:gd name="T38" fmla="*/ 88 w 142"/>
                <a:gd name="T39" fmla="*/ 236 h 238"/>
                <a:gd name="T40" fmla="*/ 72 w 142"/>
                <a:gd name="T41" fmla="*/ 238 h 238"/>
                <a:gd name="T42" fmla="*/ 12 w 142"/>
                <a:gd name="T43" fmla="*/ 234 h 238"/>
                <a:gd name="T44" fmla="*/ 2 w 142"/>
                <a:gd name="T45" fmla="*/ 220 h 238"/>
                <a:gd name="T46" fmla="*/ 42 w 142"/>
                <a:gd name="T47" fmla="*/ 226 h 238"/>
                <a:gd name="T48" fmla="*/ 74 w 142"/>
                <a:gd name="T49" fmla="*/ 226 h 238"/>
                <a:gd name="T50" fmla="*/ 98 w 142"/>
                <a:gd name="T51" fmla="*/ 222 h 238"/>
                <a:gd name="T52" fmla="*/ 116 w 142"/>
                <a:gd name="T53" fmla="*/ 212 h 238"/>
                <a:gd name="T54" fmla="*/ 126 w 142"/>
                <a:gd name="T55" fmla="*/ 194 h 238"/>
                <a:gd name="T56" fmla="*/ 130 w 142"/>
                <a:gd name="T57" fmla="*/ 170 h 238"/>
                <a:gd name="T58" fmla="*/ 128 w 142"/>
                <a:gd name="T59" fmla="*/ 158 h 238"/>
                <a:gd name="T60" fmla="*/ 122 w 142"/>
                <a:gd name="T61" fmla="*/ 142 h 238"/>
                <a:gd name="T62" fmla="*/ 116 w 142"/>
                <a:gd name="T63" fmla="*/ 136 h 238"/>
                <a:gd name="T64" fmla="*/ 100 w 142"/>
                <a:gd name="T65" fmla="*/ 128 h 238"/>
                <a:gd name="T66" fmla="*/ 78 w 142"/>
                <a:gd name="T67" fmla="*/ 122 h 238"/>
                <a:gd name="T68" fmla="*/ 40 w 142"/>
                <a:gd name="T69" fmla="*/ 116 h 238"/>
                <a:gd name="T70" fmla="*/ 18 w 142"/>
                <a:gd name="T71" fmla="*/ 106 h 238"/>
                <a:gd name="T72" fmla="*/ 10 w 142"/>
                <a:gd name="T73" fmla="*/ 98 h 238"/>
                <a:gd name="T74" fmla="*/ 4 w 142"/>
                <a:gd name="T75" fmla="*/ 88 h 238"/>
                <a:gd name="T76" fmla="*/ 0 w 142"/>
                <a:gd name="T77" fmla="*/ 58 h 238"/>
                <a:gd name="T78" fmla="*/ 0 w 142"/>
                <a:gd name="T79" fmla="*/ 44 h 238"/>
                <a:gd name="T80" fmla="*/ 10 w 142"/>
                <a:gd name="T81" fmla="*/ 22 h 238"/>
                <a:gd name="T82" fmla="*/ 28 w 142"/>
                <a:gd name="T83" fmla="*/ 8 h 238"/>
                <a:gd name="T84" fmla="*/ 54 w 142"/>
                <a:gd name="T85" fmla="*/ 0 h 238"/>
                <a:gd name="T86" fmla="*/ 72 w 142"/>
                <a:gd name="T87" fmla="*/ 0 h 238"/>
                <a:gd name="T88" fmla="*/ 126 w 142"/>
                <a:gd name="T89" fmla="*/ 4 h 238"/>
                <a:gd name="T90" fmla="*/ 136 w 142"/>
                <a:gd name="T91" fmla="*/ 16 h 238"/>
                <a:gd name="T92" fmla="*/ 96 w 142"/>
                <a:gd name="T93" fmla="*/ 12 h 238"/>
                <a:gd name="T94" fmla="*/ 72 w 142"/>
                <a:gd name="T95" fmla="*/ 1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2" h="238">
                  <a:moveTo>
                    <a:pt x="72" y="10"/>
                  </a:moveTo>
                  <a:lnTo>
                    <a:pt x="72" y="10"/>
                  </a:lnTo>
                  <a:lnTo>
                    <a:pt x="58" y="12"/>
                  </a:lnTo>
                  <a:lnTo>
                    <a:pt x="46" y="14"/>
                  </a:lnTo>
                  <a:lnTo>
                    <a:pt x="36" y="18"/>
                  </a:lnTo>
                  <a:lnTo>
                    <a:pt x="26" y="22"/>
                  </a:lnTo>
                  <a:lnTo>
                    <a:pt x="20" y="28"/>
                  </a:lnTo>
                  <a:lnTo>
                    <a:pt x="16" y="36"/>
                  </a:lnTo>
                  <a:lnTo>
                    <a:pt x="12" y="4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4" y="76"/>
                  </a:lnTo>
                  <a:lnTo>
                    <a:pt x="16" y="82"/>
                  </a:lnTo>
                  <a:lnTo>
                    <a:pt x="18" y="88"/>
                  </a:lnTo>
                  <a:lnTo>
                    <a:pt x="18" y="88"/>
                  </a:lnTo>
                  <a:lnTo>
                    <a:pt x="28" y="96"/>
                  </a:lnTo>
                  <a:lnTo>
                    <a:pt x="28" y="96"/>
                  </a:lnTo>
                  <a:lnTo>
                    <a:pt x="32" y="100"/>
                  </a:lnTo>
                  <a:lnTo>
                    <a:pt x="40" y="102"/>
                  </a:lnTo>
                  <a:lnTo>
                    <a:pt x="40" y="102"/>
                  </a:lnTo>
                  <a:lnTo>
                    <a:pt x="74" y="110"/>
                  </a:lnTo>
                  <a:lnTo>
                    <a:pt x="74" y="110"/>
                  </a:lnTo>
                  <a:lnTo>
                    <a:pt x="92" y="112"/>
                  </a:lnTo>
                  <a:lnTo>
                    <a:pt x="106" y="116"/>
                  </a:lnTo>
                  <a:lnTo>
                    <a:pt x="118" y="122"/>
                  </a:lnTo>
                  <a:lnTo>
                    <a:pt x="126" y="126"/>
                  </a:lnTo>
                  <a:lnTo>
                    <a:pt x="126" y="126"/>
                  </a:lnTo>
                  <a:lnTo>
                    <a:pt x="134" y="134"/>
                  </a:lnTo>
                  <a:lnTo>
                    <a:pt x="138" y="142"/>
                  </a:lnTo>
                  <a:lnTo>
                    <a:pt x="142" y="154"/>
                  </a:lnTo>
                  <a:lnTo>
                    <a:pt x="142" y="168"/>
                  </a:lnTo>
                  <a:lnTo>
                    <a:pt x="142" y="168"/>
                  </a:lnTo>
                  <a:lnTo>
                    <a:pt x="142" y="186"/>
                  </a:lnTo>
                  <a:lnTo>
                    <a:pt x="138" y="200"/>
                  </a:lnTo>
                  <a:lnTo>
                    <a:pt x="132" y="212"/>
                  </a:lnTo>
                  <a:lnTo>
                    <a:pt x="124" y="222"/>
                  </a:lnTo>
                  <a:lnTo>
                    <a:pt x="124" y="222"/>
                  </a:lnTo>
                  <a:lnTo>
                    <a:pt x="114" y="228"/>
                  </a:lnTo>
                  <a:lnTo>
                    <a:pt x="102" y="234"/>
                  </a:lnTo>
                  <a:lnTo>
                    <a:pt x="88" y="236"/>
                  </a:lnTo>
                  <a:lnTo>
                    <a:pt x="72" y="238"/>
                  </a:lnTo>
                  <a:lnTo>
                    <a:pt x="72" y="238"/>
                  </a:lnTo>
                  <a:lnTo>
                    <a:pt x="46" y="236"/>
                  </a:lnTo>
                  <a:lnTo>
                    <a:pt x="12" y="234"/>
                  </a:lnTo>
                  <a:lnTo>
                    <a:pt x="0" y="232"/>
                  </a:lnTo>
                  <a:lnTo>
                    <a:pt x="2" y="220"/>
                  </a:lnTo>
                  <a:lnTo>
                    <a:pt x="2" y="220"/>
                  </a:lnTo>
                  <a:lnTo>
                    <a:pt x="42" y="226"/>
                  </a:lnTo>
                  <a:lnTo>
                    <a:pt x="74" y="226"/>
                  </a:lnTo>
                  <a:lnTo>
                    <a:pt x="74" y="226"/>
                  </a:lnTo>
                  <a:lnTo>
                    <a:pt x="88" y="226"/>
                  </a:lnTo>
                  <a:lnTo>
                    <a:pt x="98" y="222"/>
                  </a:lnTo>
                  <a:lnTo>
                    <a:pt x="108" y="218"/>
                  </a:lnTo>
                  <a:lnTo>
                    <a:pt x="116" y="212"/>
                  </a:lnTo>
                  <a:lnTo>
                    <a:pt x="122" y="204"/>
                  </a:lnTo>
                  <a:lnTo>
                    <a:pt x="126" y="194"/>
                  </a:lnTo>
                  <a:lnTo>
                    <a:pt x="128" y="182"/>
                  </a:lnTo>
                  <a:lnTo>
                    <a:pt x="130" y="170"/>
                  </a:lnTo>
                  <a:lnTo>
                    <a:pt x="130" y="170"/>
                  </a:lnTo>
                  <a:lnTo>
                    <a:pt x="128" y="158"/>
                  </a:lnTo>
                  <a:lnTo>
                    <a:pt x="126" y="148"/>
                  </a:lnTo>
                  <a:lnTo>
                    <a:pt x="122" y="142"/>
                  </a:lnTo>
                  <a:lnTo>
                    <a:pt x="116" y="136"/>
                  </a:lnTo>
                  <a:lnTo>
                    <a:pt x="116" y="136"/>
                  </a:lnTo>
                  <a:lnTo>
                    <a:pt x="110" y="132"/>
                  </a:lnTo>
                  <a:lnTo>
                    <a:pt x="100" y="128"/>
                  </a:lnTo>
                  <a:lnTo>
                    <a:pt x="78" y="122"/>
                  </a:lnTo>
                  <a:lnTo>
                    <a:pt x="78" y="122"/>
                  </a:lnTo>
                  <a:lnTo>
                    <a:pt x="40" y="116"/>
                  </a:lnTo>
                  <a:lnTo>
                    <a:pt x="40" y="116"/>
                  </a:lnTo>
                  <a:lnTo>
                    <a:pt x="30" y="112"/>
                  </a:lnTo>
                  <a:lnTo>
                    <a:pt x="18" y="106"/>
                  </a:lnTo>
                  <a:lnTo>
                    <a:pt x="18" y="106"/>
                  </a:lnTo>
                  <a:lnTo>
                    <a:pt x="10" y="98"/>
                  </a:lnTo>
                  <a:lnTo>
                    <a:pt x="4" y="88"/>
                  </a:lnTo>
                  <a:lnTo>
                    <a:pt x="4" y="88"/>
                  </a:lnTo>
                  <a:lnTo>
                    <a:pt x="0" y="7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44"/>
                  </a:lnTo>
                  <a:lnTo>
                    <a:pt x="4" y="32"/>
                  </a:lnTo>
                  <a:lnTo>
                    <a:pt x="10" y="22"/>
                  </a:lnTo>
                  <a:lnTo>
                    <a:pt x="18" y="14"/>
                  </a:lnTo>
                  <a:lnTo>
                    <a:pt x="28" y="8"/>
                  </a:lnTo>
                  <a:lnTo>
                    <a:pt x="40" y="2"/>
                  </a:lnTo>
                  <a:lnTo>
                    <a:pt x="54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96" y="0"/>
                  </a:lnTo>
                  <a:lnTo>
                    <a:pt x="126" y="4"/>
                  </a:lnTo>
                  <a:lnTo>
                    <a:pt x="138" y="4"/>
                  </a:lnTo>
                  <a:lnTo>
                    <a:pt x="136" y="16"/>
                  </a:lnTo>
                  <a:lnTo>
                    <a:pt x="136" y="16"/>
                  </a:lnTo>
                  <a:lnTo>
                    <a:pt x="96" y="12"/>
                  </a:lnTo>
                  <a:lnTo>
                    <a:pt x="72" y="10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436"/>
            <p:cNvSpPr>
              <a:spLocks noEditPoints="1"/>
            </p:cNvSpPr>
            <p:nvPr/>
          </p:nvSpPr>
          <p:spPr bwMode="auto">
            <a:xfrm>
              <a:off x="6629400" y="1311275"/>
              <a:ext cx="244475" cy="371475"/>
            </a:xfrm>
            <a:custGeom>
              <a:avLst/>
              <a:gdLst>
                <a:gd name="T0" fmla="*/ 86 w 154"/>
                <a:gd name="T1" fmla="*/ 148 h 234"/>
                <a:gd name="T2" fmla="*/ 12 w 154"/>
                <a:gd name="T3" fmla="*/ 148 h 234"/>
                <a:gd name="T4" fmla="*/ 12 w 154"/>
                <a:gd name="T5" fmla="*/ 234 h 234"/>
                <a:gd name="T6" fmla="*/ 0 w 154"/>
                <a:gd name="T7" fmla="*/ 234 h 234"/>
                <a:gd name="T8" fmla="*/ 0 w 154"/>
                <a:gd name="T9" fmla="*/ 0 h 234"/>
                <a:gd name="T10" fmla="*/ 86 w 154"/>
                <a:gd name="T11" fmla="*/ 0 h 234"/>
                <a:gd name="T12" fmla="*/ 86 w 154"/>
                <a:gd name="T13" fmla="*/ 0 h 234"/>
                <a:gd name="T14" fmla="*/ 102 w 154"/>
                <a:gd name="T15" fmla="*/ 2 h 234"/>
                <a:gd name="T16" fmla="*/ 116 w 154"/>
                <a:gd name="T17" fmla="*/ 6 h 234"/>
                <a:gd name="T18" fmla="*/ 128 w 154"/>
                <a:gd name="T19" fmla="*/ 10 h 234"/>
                <a:gd name="T20" fmla="*/ 138 w 154"/>
                <a:gd name="T21" fmla="*/ 18 h 234"/>
                <a:gd name="T22" fmla="*/ 138 w 154"/>
                <a:gd name="T23" fmla="*/ 18 h 234"/>
                <a:gd name="T24" fmla="*/ 146 w 154"/>
                <a:gd name="T25" fmla="*/ 28 h 234"/>
                <a:gd name="T26" fmla="*/ 150 w 154"/>
                <a:gd name="T27" fmla="*/ 40 h 234"/>
                <a:gd name="T28" fmla="*/ 154 w 154"/>
                <a:gd name="T29" fmla="*/ 56 h 234"/>
                <a:gd name="T30" fmla="*/ 154 w 154"/>
                <a:gd name="T31" fmla="*/ 72 h 234"/>
                <a:gd name="T32" fmla="*/ 154 w 154"/>
                <a:gd name="T33" fmla="*/ 72 h 234"/>
                <a:gd name="T34" fmla="*/ 154 w 154"/>
                <a:gd name="T35" fmla="*/ 90 h 234"/>
                <a:gd name="T36" fmla="*/ 150 w 154"/>
                <a:gd name="T37" fmla="*/ 106 h 234"/>
                <a:gd name="T38" fmla="*/ 144 w 154"/>
                <a:gd name="T39" fmla="*/ 118 h 234"/>
                <a:gd name="T40" fmla="*/ 138 w 154"/>
                <a:gd name="T41" fmla="*/ 130 h 234"/>
                <a:gd name="T42" fmla="*/ 128 w 154"/>
                <a:gd name="T43" fmla="*/ 138 h 234"/>
                <a:gd name="T44" fmla="*/ 116 w 154"/>
                <a:gd name="T45" fmla="*/ 144 h 234"/>
                <a:gd name="T46" fmla="*/ 102 w 154"/>
                <a:gd name="T47" fmla="*/ 146 h 234"/>
                <a:gd name="T48" fmla="*/ 86 w 154"/>
                <a:gd name="T49" fmla="*/ 148 h 234"/>
                <a:gd name="T50" fmla="*/ 86 w 154"/>
                <a:gd name="T51" fmla="*/ 148 h 234"/>
                <a:gd name="T52" fmla="*/ 12 w 154"/>
                <a:gd name="T53" fmla="*/ 136 h 234"/>
                <a:gd name="T54" fmla="*/ 86 w 154"/>
                <a:gd name="T55" fmla="*/ 136 h 234"/>
                <a:gd name="T56" fmla="*/ 86 w 154"/>
                <a:gd name="T57" fmla="*/ 136 h 234"/>
                <a:gd name="T58" fmla="*/ 98 w 154"/>
                <a:gd name="T59" fmla="*/ 136 h 234"/>
                <a:gd name="T60" fmla="*/ 110 w 154"/>
                <a:gd name="T61" fmla="*/ 132 h 234"/>
                <a:gd name="T62" fmla="*/ 120 w 154"/>
                <a:gd name="T63" fmla="*/ 128 h 234"/>
                <a:gd name="T64" fmla="*/ 128 w 154"/>
                <a:gd name="T65" fmla="*/ 120 h 234"/>
                <a:gd name="T66" fmla="*/ 134 w 154"/>
                <a:gd name="T67" fmla="*/ 112 h 234"/>
                <a:gd name="T68" fmla="*/ 138 w 154"/>
                <a:gd name="T69" fmla="*/ 100 h 234"/>
                <a:gd name="T70" fmla="*/ 140 w 154"/>
                <a:gd name="T71" fmla="*/ 88 h 234"/>
                <a:gd name="T72" fmla="*/ 142 w 154"/>
                <a:gd name="T73" fmla="*/ 72 h 234"/>
                <a:gd name="T74" fmla="*/ 142 w 154"/>
                <a:gd name="T75" fmla="*/ 72 h 234"/>
                <a:gd name="T76" fmla="*/ 140 w 154"/>
                <a:gd name="T77" fmla="*/ 58 h 234"/>
                <a:gd name="T78" fmla="*/ 138 w 154"/>
                <a:gd name="T79" fmla="*/ 46 h 234"/>
                <a:gd name="T80" fmla="*/ 134 w 154"/>
                <a:gd name="T81" fmla="*/ 36 h 234"/>
                <a:gd name="T82" fmla="*/ 128 w 154"/>
                <a:gd name="T83" fmla="*/ 26 h 234"/>
                <a:gd name="T84" fmla="*/ 128 w 154"/>
                <a:gd name="T85" fmla="*/ 26 h 234"/>
                <a:gd name="T86" fmla="*/ 120 w 154"/>
                <a:gd name="T87" fmla="*/ 20 h 234"/>
                <a:gd name="T88" fmla="*/ 112 w 154"/>
                <a:gd name="T89" fmla="*/ 16 h 234"/>
                <a:gd name="T90" fmla="*/ 100 w 154"/>
                <a:gd name="T91" fmla="*/ 14 h 234"/>
                <a:gd name="T92" fmla="*/ 86 w 154"/>
                <a:gd name="T93" fmla="*/ 12 h 234"/>
                <a:gd name="T94" fmla="*/ 12 w 154"/>
                <a:gd name="T95" fmla="*/ 12 h 234"/>
                <a:gd name="T96" fmla="*/ 12 w 154"/>
                <a:gd name="T97" fmla="*/ 136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4" h="234">
                  <a:moveTo>
                    <a:pt x="86" y="148"/>
                  </a:moveTo>
                  <a:lnTo>
                    <a:pt x="12" y="148"/>
                  </a:lnTo>
                  <a:lnTo>
                    <a:pt x="12" y="234"/>
                  </a:lnTo>
                  <a:lnTo>
                    <a:pt x="0" y="234"/>
                  </a:lnTo>
                  <a:lnTo>
                    <a:pt x="0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102" y="2"/>
                  </a:lnTo>
                  <a:lnTo>
                    <a:pt x="116" y="6"/>
                  </a:lnTo>
                  <a:lnTo>
                    <a:pt x="128" y="10"/>
                  </a:lnTo>
                  <a:lnTo>
                    <a:pt x="138" y="18"/>
                  </a:lnTo>
                  <a:lnTo>
                    <a:pt x="138" y="18"/>
                  </a:lnTo>
                  <a:lnTo>
                    <a:pt x="146" y="28"/>
                  </a:lnTo>
                  <a:lnTo>
                    <a:pt x="150" y="40"/>
                  </a:lnTo>
                  <a:lnTo>
                    <a:pt x="154" y="56"/>
                  </a:lnTo>
                  <a:lnTo>
                    <a:pt x="154" y="72"/>
                  </a:lnTo>
                  <a:lnTo>
                    <a:pt x="154" y="72"/>
                  </a:lnTo>
                  <a:lnTo>
                    <a:pt x="154" y="90"/>
                  </a:lnTo>
                  <a:lnTo>
                    <a:pt x="150" y="106"/>
                  </a:lnTo>
                  <a:lnTo>
                    <a:pt x="144" y="118"/>
                  </a:lnTo>
                  <a:lnTo>
                    <a:pt x="138" y="130"/>
                  </a:lnTo>
                  <a:lnTo>
                    <a:pt x="128" y="138"/>
                  </a:lnTo>
                  <a:lnTo>
                    <a:pt x="116" y="144"/>
                  </a:lnTo>
                  <a:lnTo>
                    <a:pt x="102" y="146"/>
                  </a:lnTo>
                  <a:lnTo>
                    <a:pt x="86" y="148"/>
                  </a:lnTo>
                  <a:lnTo>
                    <a:pt x="86" y="148"/>
                  </a:lnTo>
                  <a:close/>
                  <a:moveTo>
                    <a:pt x="12" y="136"/>
                  </a:moveTo>
                  <a:lnTo>
                    <a:pt x="86" y="136"/>
                  </a:lnTo>
                  <a:lnTo>
                    <a:pt x="86" y="136"/>
                  </a:lnTo>
                  <a:lnTo>
                    <a:pt x="98" y="136"/>
                  </a:lnTo>
                  <a:lnTo>
                    <a:pt x="110" y="132"/>
                  </a:lnTo>
                  <a:lnTo>
                    <a:pt x="120" y="128"/>
                  </a:lnTo>
                  <a:lnTo>
                    <a:pt x="128" y="120"/>
                  </a:lnTo>
                  <a:lnTo>
                    <a:pt x="134" y="112"/>
                  </a:lnTo>
                  <a:lnTo>
                    <a:pt x="138" y="100"/>
                  </a:lnTo>
                  <a:lnTo>
                    <a:pt x="140" y="88"/>
                  </a:lnTo>
                  <a:lnTo>
                    <a:pt x="142" y="72"/>
                  </a:lnTo>
                  <a:lnTo>
                    <a:pt x="142" y="72"/>
                  </a:lnTo>
                  <a:lnTo>
                    <a:pt x="140" y="58"/>
                  </a:lnTo>
                  <a:lnTo>
                    <a:pt x="138" y="46"/>
                  </a:lnTo>
                  <a:lnTo>
                    <a:pt x="134" y="36"/>
                  </a:lnTo>
                  <a:lnTo>
                    <a:pt x="128" y="26"/>
                  </a:lnTo>
                  <a:lnTo>
                    <a:pt x="128" y="26"/>
                  </a:lnTo>
                  <a:lnTo>
                    <a:pt x="120" y="20"/>
                  </a:lnTo>
                  <a:lnTo>
                    <a:pt x="112" y="16"/>
                  </a:lnTo>
                  <a:lnTo>
                    <a:pt x="100" y="14"/>
                  </a:lnTo>
                  <a:lnTo>
                    <a:pt x="86" y="12"/>
                  </a:lnTo>
                  <a:lnTo>
                    <a:pt x="12" y="12"/>
                  </a:lnTo>
                  <a:lnTo>
                    <a:pt x="12" y="136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437"/>
            <p:cNvSpPr>
              <a:spLocks noEditPoints="1"/>
            </p:cNvSpPr>
            <p:nvPr/>
          </p:nvSpPr>
          <p:spPr bwMode="auto">
            <a:xfrm>
              <a:off x="6889750" y="1311275"/>
              <a:ext cx="282575" cy="371475"/>
            </a:xfrm>
            <a:custGeom>
              <a:avLst/>
              <a:gdLst>
                <a:gd name="T0" fmla="*/ 0 w 178"/>
                <a:gd name="T1" fmla="*/ 234 h 234"/>
                <a:gd name="T2" fmla="*/ 72 w 178"/>
                <a:gd name="T3" fmla="*/ 0 h 234"/>
                <a:gd name="T4" fmla="*/ 108 w 178"/>
                <a:gd name="T5" fmla="*/ 0 h 234"/>
                <a:gd name="T6" fmla="*/ 178 w 178"/>
                <a:gd name="T7" fmla="*/ 234 h 234"/>
                <a:gd name="T8" fmla="*/ 166 w 178"/>
                <a:gd name="T9" fmla="*/ 234 h 234"/>
                <a:gd name="T10" fmla="*/ 144 w 178"/>
                <a:gd name="T11" fmla="*/ 162 h 234"/>
                <a:gd name="T12" fmla="*/ 34 w 178"/>
                <a:gd name="T13" fmla="*/ 162 h 234"/>
                <a:gd name="T14" fmla="*/ 12 w 178"/>
                <a:gd name="T15" fmla="*/ 234 h 234"/>
                <a:gd name="T16" fmla="*/ 0 w 178"/>
                <a:gd name="T17" fmla="*/ 234 h 234"/>
                <a:gd name="T18" fmla="*/ 80 w 178"/>
                <a:gd name="T19" fmla="*/ 12 h 234"/>
                <a:gd name="T20" fmla="*/ 38 w 178"/>
                <a:gd name="T21" fmla="*/ 150 h 234"/>
                <a:gd name="T22" fmla="*/ 142 w 178"/>
                <a:gd name="T23" fmla="*/ 150 h 234"/>
                <a:gd name="T24" fmla="*/ 98 w 178"/>
                <a:gd name="T25" fmla="*/ 12 h 234"/>
                <a:gd name="T26" fmla="*/ 80 w 178"/>
                <a:gd name="T27" fmla="*/ 1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8" h="234">
                  <a:moveTo>
                    <a:pt x="0" y="234"/>
                  </a:moveTo>
                  <a:lnTo>
                    <a:pt x="72" y="0"/>
                  </a:lnTo>
                  <a:lnTo>
                    <a:pt x="108" y="0"/>
                  </a:lnTo>
                  <a:lnTo>
                    <a:pt x="178" y="234"/>
                  </a:lnTo>
                  <a:lnTo>
                    <a:pt x="166" y="234"/>
                  </a:lnTo>
                  <a:lnTo>
                    <a:pt x="144" y="162"/>
                  </a:lnTo>
                  <a:lnTo>
                    <a:pt x="34" y="162"/>
                  </a:lnTo>
                  <a:lnTo>
                    <a:pt x="12" y="234"/>
                  </a:lnTo>
                  <a:lnTo>
                    <a:pt x="0" y="234"/>
                  </a:lnTo>
                  <a:close/>
                  <a:moveTo>
                    <a:pt x="80" y="12"/>
                  </a:moveTo>
                  <a:lnTo>
                    <a:pt x="38" y="150"/>
                  </a:lnTo>
                  <a:lnTo>
                    <a:pt x="142" y="150"/>
                  </a:lnTo>
                  <a:lnTo>
                    <a:pt x="98" y="12"/>
                  </a:lnTo>
                  <a:lnTo>
                    <a:pt x="80" y="12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438"/>
            <p:cNvSpPr>
              <a:spLocks/>
            </p:cNvSpPr>
            <p:nvPr/>
          </p:nvSpPr>
          <p:spPr bwMode="auto">
            <a:xfrm>
              <a:off x="7235825" y="1311275"/>
              <a:ext cx="254000" cy="371475"/>
            </a:xfrm>
            <a:custGeom>
              <a:avLst/>
              <a:gdLst>
                <a:gd name="T0" fmla="*/ 0 w 160"/>
                <a:gd name="T1" fmla="*/ 234 h 234"/>
                <a:gd name="T2" fmla="*/ 0 w 160"/>
                <a:gd name="T3" fmla="*/ 0 h 234"/>
                <a:gd name="T4" fmla="*/ 28 w 160"/>
                <a:gd name="T5" fmla="*/ 0 h 234"/>
                <a:gd name="T6" fmla="*/ 140 w 160"/>
                <a:gd name="T7" fmla="*/ 222 h 234"/>
                <a:gd name="T8" fmla="*/ 148 w 160"/>
                <a:gd name="T9" fmla="*/ 222 h 234"/>
                <a:gd name="T10" fmla="*/ 148 w 160"/>
                <a:gd name="T11" fmla="*/ 0 h 234"/>
                <a:gd name="T12" fmla="*/ 160 w 160"/>
                <a:gd name="T13" fmla="*/ 0 h 234"/>
                <a:gd name="T14" fmla="*/ 160 w 160"/>
                <a:gd name="T15" fmla="*/ 234 h 234"/>
                <a:gd name="T16" fmla="*/ 132 w 160"/>
                <a:gd name="T17" fmla="*/ 234 h 234"/>
                <a:gd name="T18" fmla="*/ 20 w 160"/>
                <a:gd name="T19" fmla="*/ 12 h 234"/>
                <a:gd name="T20" fmla="*/ 12 w 160"/>
                <a:gd name="T21" fmla="*/ 12 h 234"/>
                <a:gd name="T22" fmla="*/ 12 w 160"/>
                <a:gd name="T23" fmla="*/ 234 h 234"/>
                <a:gd name="T24" fmla="*/ 0 w 160"/>
                <a:gd name="T25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0" h="234">
                  <a:moveTo>
                    <a:pt x="0" y="234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140" y="222"/>
                  </a:lnTo>
                  <a:lnTo>
                    <a:pt x="148" y="222"/>
                  </a:lnTo>
                  <a:lnTo>
                    <a:pt x="148" y="0"/>
                  </a:lnTo>
                  <a:lnTo>
                    <a:pt x="160" y="0"/>
                  </a:lnTo>
                  <a:lnTo>
                    <a:pt x="160" y="234"/>
                  </a:lnTo>
                  <a:lnTo>
                    <a:pt x="132" y="234"/>
                  </a:lnTo>
                  <a:lnTo>
                    <a:pt x="20" y="12"/>
                  </a:lnTo>
                  <a:lnTo>
                    <a:pt x="12" y="12"/>
                  </a:lnTo>
                  <a:lnTo>
                    <a:pt x="12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439"/>
            <p:cNvSpPr>
              <a:spLocks/>
            </p:cNvSpPr>
            <p:nvPr/>
          </p:nvSpPr>
          <p:spPr bwMode="auto">
            <a:xfrm>
              <a:off x="7588250" y="1311275"/>
              <a:ext cx="215900" cy="371475"/>
            </a:xfrm>
            <a:custGeom>
              <a:avLst/>
              <a:gdLst>
                <a:gd name="T0" fmla="*/ 0 w 136"/>
                <a:gd name="T1" fmla="*/ 234 h 234"/>
                <a:gd name="T2" fmla="*/ 0 w 136"/>
                <a:gd name="T3" fmla="*/ 0 h 234"/>
                <a:gd name="T4" fmla="*/ 136 w 136"/>
                <a:gd name="T5" fmla="*/ 0 h 234"/>
                <a:gd name="T6" fmla="*/ 136 w 136"/>
                <a:gd name="T7" fmla="*/ 12 h 234"/>
                <a:gd name="T8" fmla="*/ 12 w 136"/>
                <a:gd name="T9" fmla="*/ 12 h 234"/>
                <a:gd name="T10" fmla="*/ 12 w 136"/>
                <a:gd name="T11" fmla="*/ 108 h 234"/>
                <a:gd name="T12" fmla="*/ 116 w 136"/>
                <a:gd name="T13" fmla="*/ 108 h 234"/>
                <a:gd name="T14" fmla="*/ 116 w 136"/>
                <a:gd name="T15" fmla="*/ 120 h 234"/>
                <a:gd name="T16" fmla="*/ 12 w 136"/>
                <a:gd name="T17" fmla="*/ 120 h 234"/>
                <a:gd name="T18" fmla="*/ 12 w 136"/>
                <a:gd name="T19" fmla="*/ 222 h 234"/>
                <a:gd name="T20" fmla="*/ 136 w 136"/>
                <a:gd name="T21" fmla="*/ 222 h 234"/>
                <a:gd name="T22" fmla="*/ 136 w 136"/>
                <a:gd name="T23" fmla="*/ 234 h 234"/>
                <a:gd name="T24" fmla="*/ 0 w 136"/>
                <a:gd name="T25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234">
                  <a:moveTo>
                    <a:pt x="0" y="234"/>
                  </a:moveTo>
                  <a:lnTo>
                    <a:pt x="0" y="0"/>
                  </a:lnTo>
                  <a:lnTo>
                    <a:pt x="136" y="0"/>
                  </a:lnTo>
                  <a:lnTo>
                    <a:pt x="136" y="12"/>
                  </a:lnTo>
                  <a:lnTo>
                    <a:pt x="12" y="12"/>
                  </a:lnTo>
                  <a:lnTo>
                    <a:pt x="12" y="108"/>
                  </a:lnTo>
                  <a:lnTo>
                    <a:pt x="116" y="108"/>
                  </a:lnTo>
                  <a:lnTo>
                    <a:pt x="116" y="120"/>
                  </a:lnTo>
                  <a:lnTo>
                    <a:pt x="12" y="120"/>
                  </a:lnTo>
                  <a:lnTo>
                    <a:pt x="12" y="222"/>
                  </a:lnTo>
                  <a:lnTo>
                    <a:pt x="136" y="222"/>
                  </a:lnTo>
                  <a:lnTo>
                    <a:pt x="136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440"/>
            <p:cNvSpPr>
              <a:spLocks/>
            </p:cNvSpPr>
            <p:nvPr/>
          </p:nvSpPr>
          <p:spPr bwMode="auto">
            <a:xfrm>
              <a:off x="7877175" y="1311275"/>
              <a:ext cx="215900" cy="371475"/>
            </a:xfrm>
            <a:custGeom>
              <a:avLst/>
              <a:gdLst>
                <a:gd name="T0" fmla="*/ 0 w 136"/>
                <a:gd name="T1" fmla="*/ 234 h 234"/>
                <a:gd name="T2" fmla="*/ 0 w 136"/>
                <a:gd name="T3" fmla="*/ 0 h 234"/>
                <a:gd name="T4" fmla="*/ 136 w 136"/>
                <a:gd name="T5" fmla="*/ 0 h 234"/>
                <a:gd name="T6" fmla="*/ 136 w 136"/>
                <a:gd name="T7" fmla="*/ 12 h 234"/>
                <a:gd name="T8" fmla="*/ 12 w 136"/>
                <a:gd name="T9" fmla="*/ 12 h 234"/>
                <a:gd name="T10" fmla="*/ 12 w 136"/>
                <a:gd name="T11" fmla="*/ 108 h 234"/>
                <a:gd name="T12" fmla="*/ 116 w 136"/>
                <a:gd name="T13" fmla="*/ 108 h 234"/>
                <a:gd name="T14" fmla="*/ 116 w 136"/>
                <a:gd name="T15" fmla="*/ 120 h 234"/>
                <a:gd name="T16" fmla="*/ 12 w 136"/>
                <a:gd name="T17" fmla="*/ 120 h 234"/>
                <a:gd name="T18" fmla="*/ 12 w 136"/>
                <a:gd name="T19" fmla="*/ 222 h 234"/>
                <a:gd name="T20" fmla="*/ 136 w 136"/>
                <a:gd name="T21" fmla="*/ 222 h 234"/>
                <a:gd name="T22" fmla="*/ 136 w 136"/>
                <a:gd name="T23" fmla="*/ 234 h 234"/>
                <a:gd name="T24" fmla="*/ 0 w 136"/>
                <a:gd name="T25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234">
                  <a:moveTo>
                    <a:pt x="0" y="234"/>
                  </a:moveTo>
                  <a:lnTo>
                    <a:pt x="0" y="0"/>
                  </a:lnTo>
                  <a:lnTo>
                    <a:pt x="136" y="0"/>
                  </a:lnTo>
                  <a:lnTo>
                    <a:pt x="136" y="12"/>
                  </a:lnTo>
                  <a:lnTo>
                    <a:pt x="12" y="12"/>
                  </a:lnTo>
                  <a:lnTo>
                    <a:pt x="12" y="108"/>
                  </a:lnTo>
                  <a:lnTo>
                    <a:pt x="116" y="108"/>
                  </a:lnTo>
                  <a:lnTo>
                    <a:pt x="116" y="120"/>
                  </a:lnTo>
                  <a:lnTo>
                    <a:pt x="12" y="120"/>
                  </a:lnTo>
                  <a:lnTo>
                    <a:pt x="12" y="222"/>
                  </a:lnTo>
                  <a:lnTo>
                    <a:pt x="136" y="222"/>
                  </a:lnTo>
                  <a:lnTo>
                    <a:pt x="136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441"/>
            <p:cNvSpPr>
              <a:spLocks/>
            </p:cNvSpPr>
            <p:nvPr/>
          </p:nvSpPr>
          <p:spPr bwMode="auto">
            <a:xfrm>
              <a:off x="8169275" y="1311275"/>
              <a:ext cx="200025" cy="371475"/>
            </a:xfrm>
            <a:custGeom>
              <a:avLst/>
              <a:gdLst>
                <a:gd name="T0" fmla="*/ 126 w 126"/>
                <a:gd name="T1" fmla="*/ 234 h 234"/>
                <a:gd name="T2" fmla="*/ 0 w 126"/>
                <a:gd name="T3" fmla="*/ 234 h 234"/>
                <a:gd name="T4" fmla="*/ 0 w 126"/>
                <a:gd name="T5" fmla="*/ 0 h 234"/>
                <a:gd name="T6" fmla="*/ 12 w 126"/>
                <a:gd name="T7" fmla="*/ 0 h 234"/>
                <a:gd name="T8" fmla="*/ 12 w 126"/>
                <a:gd name="T9" fmla="*/ 222 h 234"/>
                <a:gd name="T10" fmla="*/ 126 w 126"/>
                <a:gd name="T11" fmla="*/ 222 h 234"/>
                <a:gd name="T12" fmla="*/ 126 w 126"/>
                <a:gd name="T1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234">
                  <a:moveTo>
                    <a:pt x="126" y="234"/>
                  </a:moveTo>
                  <a:lnTo>
                    <a:pt x="0" y="234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22"/>
                  </a:lnTo>
                  <a:lnTo>
                    <a:pt x="126" y="222"/>
                  </a:lnTo>
                  <a:lnTo>
                    <a:pt x="126" y="234"/>
                  </a:ln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Rectangle 442"/>
            <p:cNvSpPr>
              <a:spLocks noChangeArrowheads="1"/>
            </p:cNvSpPr>
            <p:nvPr/>
          </p:nvSpPr>
          <p:spPr bwMode="auto">
            <a:xfrm>
              <a:off x="8423275" y="1311275"/>
              <a:ext cx="19050" cy="371475"/>
            </a:xfrm>
            <a:prstGeom prst="rect">
              <a:avLst/>
            </a:prstGeom>
            <a:solidFill>
              <a:srgbClr val="1E1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443"/>
            <p:cNvSpPr>
              <a:spLocks/>
            </p:cNvSpPr>
            <p:nvPr/>
          </p:nvSpPr>
          <p:spPr bwMode="auto">
            <a:xfrm>
              <a:off x="5508625" y="396875"/>
              <a:ext cx="815975" cy="1285875"/>
            </a:xfrm>
            <a:custGeom>
              <a:avLst/>
              <a:gdLst>
                <a:gd name="T0" fmla="*/ 194 w 514"/>
                <a:gd name="T1" fmla="*/ 382 h 810"/>
                <a:gd name="T2" fmla="*/ 462 w 514"/>
                <a:gd name="T3" fmla="*/ 0 h 810"/>
                <a:gd name="T4" fmla="*/ 514 w 514"/>
                <a:gd name="T5" fmla="*/ 0 h 810"/>
                <a:gd name="T6" fmla="*/ 228 w 514"/>
                <a:gd name="T7" fmla="*/ 404 h 810"/>
                <a:gd name="T8" fmla="*/ 496 w 514"/>
                <a:gd name="T9" fmla="*/ 810 h 810"/>
                <a:gd name="T10" fmla="*/ 446 w 514"/>
                <a:gd name="T11" fmla="*/ 810 h 810"/>
                <a:gd name="T12" fmla="*/ 192 w 514"/>
                <a:gd name="T13" fmla="*/ 420 h 810"/>
                <a:gd name="T14" fmla="*/ 42 w 514"/>
                <a:gd name="T15" fmla="*/ 420 h 810"/>
                <a:gd name="T16" fmla="*/ 42 w 514"/>
                <a:gd name="T17" fmla="*/ 810 h 810"/>
                <a:gd name="T18" fmla="*/ 0 w 514"/>
                <a:gd name="T19" fmla="*/ 810 h 810"/>
                <a:gd name="T20" fmla="*/ 0 w 514"/>
                <a:gd name="T21" fmla="*/ 0 h 810"/>
                <a:gd name="T22" fmla="*/ 42 w 514"/>
                <a:gd name="T23" fmla="*/ 0 h 810"/>
                <a:gd name="T24" fmla="*/ 42 w 514"/>
                <a:gd name="T25" fmla="*/ 382 h 810"/>
                <a:gd name="T26" fmla="*/ 194 w 514"/>
                <a:gd name="T27" fmla="*/ 382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4" h="810">
                  <a:moveTo>
                    <a:pt x="194" y="382"/>
                  </a:moveTo>
                  <a:lnTo>
                    <a:pt x="462" y="0"/>
                  </a:lnTo>
                  <a:lnTo>
                    <a:pt x="514" y="0"/>
                  </a:lnTo>
                  <a:lnTo>
                    <a:pt x="228" y="404"/>
                  </a:lnTo>
                  <a:lnTo>
                    <a:pt x="496" y="810"/>
                  </a:lnTo>
                  <a:lnTo>
                    <a:pt x="446" y="810"/>
                  </a:lnTo>
                  <a:lnTo>
                    <a:pt x="192" y="420"/>
                  </a:lnTo>
                  <a:lnTo>
                    <a:pt x="42" y="420"/>
                  </a:lnTo>
                  <a:lnTo>
                    <a:pt x="42" y="810"/>
                  </a:lnTo>
                  <a:lnTo>
                    <a:pt x="0" y="810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382"/>
                  </a:lnTo>
                  <a:lnTo>
                    <a:pt x="194" y="382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444"/>
            <p:cNvSpPr>
              <a:spLocks/>
            </p:cNvSpPr>
            <p:nvPr/>
          </p:nvSpPr>
          <p:spPr bwMode="auto">
            <a:xfrm>
              <a:off x="5673725" y="396875"/>
              <a:ext cx="295275" cy="358775"/>
            </a:xfrm>
            <a:custGeom>
              <a:avLst/>
              <a:gdLst>
                <a:gd name="T0" fmla="*/ 186 w 186"/>
                <a:gd name="T1" fmla="*/ 190 h 226"/>
                <a:gd name="T2" fmla="*/ 54 w 186"/>
                <a:gd name="T3" fmla="*/ 0 h 226"/>
                <a:gd name="T4" fmla="*/ 0 w 186"/>
                <a:gd name="T5" fmla="*/ 0 h 226"/>
                <a:gd name="T6" fmla="*/ 160 w 186"/>
                <a:gd name="T7" fmla="*/ 226 h 226"/>
                <a:gd name="T8" fmla="*/ 186 w 186"/>
                <a:gd name="T9" fmla="*/ 19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226">
                  <a:moveTo>
                    <a:pt x="186" y="190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160" y="226"/>
                  </a:lnTo>
                  <a:lnTo>
                    <a:pt x="18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445"/>
            <p:cNvSpPr>
              <a:spLocks/>
            </p:cNvSpPr>
            <p:nvPr/>
          </p:nvSpPr>
          <p:spPr bwMode="auto">
            <a:xfrm>
              <a:off x="5705475" y="1339850"/>
              <a:ext cx="263525" cy="342900"/>
            </a:xfrm>
            <a:custGeom>
              <a:avLst/>
              <a:gdLst>
                <a:gd name="T0" fmla="*/ 142 w 166"/>
                <a:gd name="T1" fmla="*/ 0 h 216"/>
                <a:gd name="T2" fmla="*/ 0 w 166"/>
                <a:gd name="T3" fmla="*/ 216 h 216"/>
                <a:gd name="T4" fmla="*/ 50 w 166"/>
                <a:gd name="T5" fmla="*/ 216 h 216"/>
                <a:gd name="T6" fmla="*/ 166 w 166"/>
                <a:gd name="T7" fmla="*/ 36 h 216"/>
                <a:gd name="T8" fmla="*/ 142 w 166"/>
                <a:gd name="T9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" h="216">
                  <a:moveTo>
                    <a:pt x="142" y="0"/>
                  </a:moveTo>
                  <a:lnTo>
                    <a:pt x="0" y="216"/>
                  </a:lnTo>
                  <a:lnTo>
                    <a:pt x="50" y="216"/>
                  </a:lnTo>
                  <a:lnTo>
                    <a:pt x="166" y="36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446"/>
            <p:cNvSpPr>
              <a:spLocks/>
            </p:cNvSpPr>
            <p:nvPr/>
          </p:nvSpPr>
          <p:spPr bwMode="auto">
            <a:xfrm>
              <a:off x="6029325" y="396875"/>
              <a:ext cx="460375" cy="1285875"/>
            </a:xfrm>
            <a:custGeom>
              <a:avLst/>
              <a:gdLst>
                <a:gd name="T0" fmla="*/ 248 w 290"/>
                <a:gd name="T1" fmla="*/ 0 h 810"/>
                <a:gd name="T2" fmla="*/ 248 w 290"/>
                <a:gd name="T3" fmla="*/ 382 h 810"/>
                <a:gd name="T4" fmla="*/ 98 w 290"/>
                <a:gd name="T5" fmla="*/ 382 h 810"/>
                <a:gd name="T6" fmla="*/ 26 w 290"/>
                <a:gd name="T7" fmla="*/ 282 h 810"/>
                <a:gd name="T8" fmla="*/ 2 w 290"/>
                <a:gd name="T9" fmla="*/ 318 h 810"/>
                <a:gd name="T10" fmla="*/ 62 w 290"/>
                <a:gd name="T11" fmla="*/ 404 h 810"/>
                <a:gd name="T12" fmla="*/ 0 w 290"/>
                <a:gd name="T13" fmla="*/ 498 h 810"/>
                <a:gd name="T14" fmla="*/ 26 w 290"/>
                <a:gd name="T15" fmla="*/ 534 h 810"/>
                <a:gd name="T16" fmla="*/ 100 w 290"/>
                <a:gd name="T17" fmla="*/ 420 h 810"/>
                <a:gd name="T18" fmla="*/ 248 w 290"/>
                <a:gd name="T19" fmla="*/ 420 h 810"/>
                <a:gd name="T20" fmla="*/ 248 w 290"/>
                <a:gd name="T21" fmla="*/ 810 h 810"/>
                <a:gd name="T22" fmla="*/ 290 w 290"/>
                <a:gd name="T23" fmla="*/ 810 h 810"/>
                <a:gd name="T24" fmla="*/ 290 w 290"/>
                <a:gd name="T25" fmla="*/ 0 h 810"/>
                <a:gd name="T26" fmla="*/ 248 w 290"/>
                <a:gd name="T27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0" h="810">
                  <a:moveTo>
                    <a:pt x="248" y="0"/>
                  </a:moveTo>
                  <a:lnTo>
                    <a:pt x="248" y="382"/>
                  </a:lnTo>
                  <a:lnTo>
                    <a:pt x="98" y="382"/>
                  </a:lnTo>
                  <a:lnTo>
                    <a:pt x="26" y="282"/>
                  </a:lnTo>
                  <a:lnTo>
                    <a:pt x="2" y="318"/>
                  </a:lnTo>
                  <a:lnTo>
                    <a:pt x="62" y="404"/>
                  </a:lnTo>
                  <a:lnTo>
                    <a:pt x="0" y="498"/>
                  </a:lnTo>
                  <a:lnTo>
                    <a:pt x="26" y="534"/>
                  </a:lnTo>
                  <a:lnTo>
                    <a:pt x="100" y="420"/>
                  </a:lnTo>
                  <a:lnTo>
                    <a:pt x="248" y="420"/>
                  </a:lnTo>
                  <a:lnTo>
                    <a:pt x="248" y="810"/>
                  </a:lnTo>
                  <a:lnTo>
                    <a:pt x="290" y="810"/>
                  </a:lnTo>
                  <a:lnTo>
                    <a:pt x="290" y="0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01" name="Freeform 17"/>
          <p:cNvSpPr>
            <a:spLocks/>
          </p:cNvSpPr>
          <p:nvPr userDrawn="1"/>
        </p:nvSpPr>
        <p:spPr bwMode="auto">
          <a:xfrm>
            <a:off x="814885" y="-450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41"/>
          <p:cNvSpPr>
            <a:spLocks/>
          </p:cNvSpPr>
          <p:nvPr userDrawn="1"/>
        </p:nvSpPr>
        <p:spPr bwMode="auto">
          <a:xfrm>
            <a:off x="814885" y="565932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65"/>
          <p:cNvSpPr>
            <a:spLocks/>
          </p:cNvSpPr>
          <p:nvPr userDrawn="1"/>
        </p:nvSpPr>
        <p:spPr bwMode="auto">
          <a:xfrm>
            <a:off x="814885" y="1139188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4" name="Freeform 89"/>
          <p:cNvSpPr>
            <a:spLocks/>
          </p:cNvSpPr>
          <p:nvPr userDrawn="1"/>
        </p:nvSpPr>
        <p:spPr bwMode="auto">
          <a:xfrm>
            <a:off x="814885" y="1709618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5" name="Freeform 113"/>
          <p:cNvSpPr>
            <a:spLocks/>
          </p:cNvSpPr>
          <p:nvPr userDrawn="1"/>
        </p:nvSpPr>
        <p:spPr bwMode="auto">
          <a:xfrm>
            <a:off x="814885" y="228287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6" name="Freeform 137"/>
          <p:cNvSpPr>
            <a:spLocks/>
          </p:cNvSpPr>
          <p:nvPr userDrawn="1"/>
        </p:nvSpPr>
        <p:spPr bwMode="auto">
          <a:xfrm>
            <a:off x="814885" y="2853303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7" name="Freeform 161"/>
          <p:cNvSpPr>
            <a:spLocks/>
          </p:cNvSpPr>
          <p:nvPr userDrawn="1"/>
        </p:nvSpPr>
        <p:spPr bwMode="auto">
          <a:xfrm>
            <a:off x="814885" y="342656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8" name="Freeform 185"/>
          <p:cNvSpPr>
            <a:spLocks/>
          </p:cNvSpPr>
          <p:nvPr userDrawn="1"/>
        </p:nvSpPr>
        <p:spPr bwMode="auto">
          <a:xfrm>
            <a:off x="814885" y="3996990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9" name="Freeform 210"/>
          <p:cNvSpPr>
            <a:spLocks/>
          </p:cNvSpPr>
          <p:nvPr userDrawn="1"/>
        </p:nvSpPr>
        <p:spPr bwMode="auto">
          <a:xfrm>
            <a:off x="814885" y="4570244"/>
            <a:ext cx="338844" cy="573256"/>
          </a:xfrm>
          <a:custGeom>
            <a:avLst/>
            <a:gdLst>
              <a:gd name="T0" fmla="*/ 237 w 257"/>
              <a:gd name="T1" fmla="*/ 191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1 h 406"/>
              <a:gd name="T12" fmla="*/ 161 w 257"/>
              <a:gd name="T13" fmla="*/ 211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2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1 h 406"/>
              <a:gd name="T26" fmla="*/ 237 w 257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1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1"/>
                </a:lnTo>
                <a:lnTo>
                  <a:pt x="161" y="211"/>
                </a:lnTo>
                <a:lnTo>
                  <a:pt x="34" y="406"/>
                </a:lnTo>
                <a:lnTo>
                  <a:pt x="9" y="406"/>
                </a:lnTo>
                <a:lnTo>
                  <a:pt x="142" y="202"/>
                </a:lnTo>
                <a:lnTo>
                  <a:pt x="0" y="0"/>
                </a:lnTo>
                <a:lnTo>
                  <a:pt x="26" y="0"/>
                </a:lnTo>
                <a:lnTo>
                  <a:pt x="160" y="191"/>
                </a:lnTo>
                <a:lnTo>
                  <a:pt x="237" y="191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21"/>
          <p:cNvSpPr>
            <a:spLocks/>
          </p:cNvSpPr>
          <p:nvPr/>
        </p:nvSpPr>
        <p:spPr bwMode="auto">
          <a:xfrm>
            <a:off x="56122" y="-450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2 w 257"/>
              <a:gd name="T13" fmla="*/ 210 h 406"/>
              <a:gd name="T14" fmla="*/ 35 w 257"/>
              <a:gd name="T15" fmla="*/ 406 h 406"/>
              <a:gd name="T16" fmla="*/ 9 w 257"/>
              <a:gd name="T17" fmla="*/ 406 h 406"/>
              <a:gd name="T18" fmla="*/ 143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1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2" y="210"/>
                </a:lnTo>
                <a:lnTo>
                  <a:pt x="35" y="406"/>
                </a:lnTo>
                <a:lnTo>
                  <a:pt x="9" y="406"/>
                </a:lnTo>
                <a:lnTo>
                  <a:pt x="143" y="201"/>
                </a:lnTo>
                <a:lnTo>
                  <a:pt x="0" y="0"/>
                </a:lnTo>
                <a:lnTo>
                  <a:pt x="26" y="0"/>
                </a:lnTo>
                <a:lnTo>
                  <a:pt x="161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22"/>
          <p:cNvSpPr>
            <a:spLocks/>
          </p:cNvSpPr>
          <p:nvPr/>
        </p:nvSpPr>
        <p:spPr bwMode="auto">
          <a:xfrm>
            <a:off x="-12705" y="-4501"/>
            <a:ext cx="338844" cy="573256"/>
          </a:xfrm>
          <a:custGeom>
            <a:avLst/>
            <a:gdLst>
              <a:gd name="T0" fmla="*/ 97 w 257"/>
              <a:gd name="T1" fmla="*/ 190 h 406"/>
              <a:gd name="T2" fmla="*/ 231 w 257"/>
              <a:gd name="T3" fmla="*/ 0 h 406"/>
              <a:gd name="T4" fmla="*/ 257 w 257"/>
              <a:gd name="T5" fmla="*/ 0 h 406"/>
              <a:gd name="T6" fmla="*/ 115 w 257"/>
              <a:gd name="T7" fmla="*/ 201 h 406"/>
              <a:gd name="T8" fmla="*/ 248 w 257"/>
              <a:gd name="T9" fmla="*/ 406 h 406"/>
              <a:gd name="T10" fmla="*/ 223 w 257"/>
              <a:gd name="T11" fmla="*/ 406 h 406"/>
              <a:gd name="T12" fmla="*/ 96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7" y="190"/>
                </a:moveTo>
                <a:lnTo>
                  <a:pt x="231" y="0"/>
                </a:lnTo>
                <a:lnTo>
                  <a:pt x="257" y="0"/>
                </a:lnTo>
                <a:lnTo>
                  <a:pt x="115" y="201"/>
                </a:lnTo>
                <a:lnTo>
                  <a:pt x="248" y="406"/>
                </a:lnTo>
                <a:lnTo>
                  <a:pt x="223" y="406"/>
                </a:lnTo>
                <a:lnTo>
                  <a:pt x="96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26"/>
          <p:cNvSpPr>
            <a:spLocks/>
          </p:cNvSpPr>
          <p:nvPr/>
        </p:nvSpPr>
        <p:spPr bwMode="auto">
          <a:xfrm>
            <a:off x="749692" y="-4501"/>
            <a:ext cx="341492" cy="573256"/>
          </a:xfrm>
          <a:custGeom>
            <a:avLst/>
            <a:gdLst>
              <a:gd name="T0" fmla="*/ 96 w 256"/>
              <a:gd name="T1" fmla="*/ 190 h 406"/>
              <a:gd name="T2" fmla="*/ 230 w 256"/>
              <a:gd name="T3" fmla="*/ 0 h 406"/>
              <a:gd name="T4" fmla="*/ 256 w 256"/>
              <a:gd name="T5" fmla="*/ 0 h 406"/>
              <a:gd name="T6" fmla="*/ 114 w 256"/>
              <a:gd name="T7" fmla="*/ 201 h 406"/>
              <a:gd name="T8" fmla="*/ 247 w 256"/>
              <a:gd name="T9" fmla="*/ 406 h 406"/>
              <a:gd name="T10" fmla="*/ 222 w 256"/>
              <a:gd name="T11" fmla="*/ 406 h 406"/>
              <a:gd name="T12" fmla="*/ 95 w 256"/>
              <a:gd name="T13" fmla="*/ 210 h 406"/>
              <a:gd name="T14" fmla="*/ 20 w 256"/>
              <a:gd name="T15" fmla="*/ 210 h 406"/>
              <a:gd name="T16" fmla="*/ 20 w 256"/>
              <a:gd name="T17" fmla="*/ 406 h 406"/>
              <a:gd name="T18" fmla="*/ 0 w 256"/>
              <a:gd name="T19" fmla="*/ 406 h 406"/>
              <a:gd name="T20" fmla="*/ 0 w 256"/>
              <a:gd name="T21" fmla="*/ 0 h 406"/>
              <a:gd name="T22" fmla="*/ 20 w 256"/>
              <a:gd name="T23" fmla="*/ 0 h 406"/>
              <a:gd name="T24" fmla="*/ 20 w 256"/>
              <a:gd name="T25" fmla="*/ 190 h 406"/>
              <a:gd name="T26" fmla="*/ 96 w 256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96" y="190"/>
                </a:moveTo>
                <a:lnTo>
                  <a:pt x="230" y="0"/>
                </a:lnTo>
                <a:lnTo>
                  <a:pt x="256" y="0"/>
                </a:lnTo>
                <a:lnTo>
                  <a:pt x="114" y="201"/>
                </a:lnTo>
                <a:lnTo>
                  <a:pt x="247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27"/>
          <p:cNvSpPr>
            <a:spLocks/>
          </p:cNvSpPr>
          <p:nvPr/>
        </p:nvSpPr>
        <p:spPr bwMode="auto">
          <a:xfrm>
            <a:off x="368494" y="-4501"/>
            <a:ext cx="338844" cy="573256"/>
          </a:xfrm>
          <a:custGeom>
            <a:avLst/>
            <a:gdLst>
              <a:gd name="T0" fmla="*/ 96 w 257"/>
              <a:gd name="T1" fmla="*/ 190 h 406"/>
              <a:gd name="T2" fmla="*/ 230 w 257"/>
              <a:gd name="T3" fmla="*/ 0 h 406"/>
              <a:gd name="T4" fmla="*/ 257 w 257"/>
              <a:gd name="T5" fmla="*/ 0 h 406"/>
              <a:gd name="T6" fmla="*/ 114 w 257"/>
              <a:gd name="T7" fmla="*/ 201 h 406"/>
              <a:gd name="T8" fmla="*/ 248 w 257"/>
              <a:gd name="T9" fmla="*/ 406 h 406"/>
              <a:gd name="T10" fmla="*/ 222 w 257"/>
              <a:gd name="T11" fmla="*/ 406 h 406"/>
              <a:gd name="T12" fmla="*/ 95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6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6" y="190"/>
                </a:moveTo>
                <a:lnTo>
                  <a:pt x="230" y="0"/>
                </a:lnTo>
                <a:lnTo>
                  <a:pt x="257" y="0"/>
                </a:lnTo>
                <a:lnTo>
                  <a:pt x="114" y="201"/>
                </a:lnTo>
                <a:lnTo>
                  <a:pt x="248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28"/>
          <p:cNvSpPr>
            <a:spLocks/>
          </p:cNvSpPr>
          <p:nvPr/>
        </p:nvSpPr>
        <p:spPr bwMode="auto">
          <a:xfrm>
            <a:off x="437321" y="-450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" name="Freeform 45"/>
          <p:cNvSpPr>
            <a:spLocks/>
          </p:cNvSpPr>
          <p:nvPr/>
        </p:nvSpPr>
        <p:spPr bwMode="auto">
          <a:xfrm>
            <a:off x="56122" y="565932"/>
            <a:ext cx="338844" cy="573256"/>
          </a:xfrm>
          <a:custGeom>
            <a:avLst/>
            <a:gdLst>
              <a:gd name="T0" fmla="*/ 161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3 w 257"/>
              <a:gd name="T7" fmla="*/ 203 h 406"/>
              <a:gd name="T8" fmla="*/ 9 w 257"/>
              <a:gd name="T9" fmla="*/ 0 h 406"/>
              <a:gd name="T10" fmla="*/ 35 w 257"/>
              <a:gd name="T11" fmla="*/ 0 h 406"/>
              <a:gd name="T12" fmla="*/ 162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1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1" y="214"/>
                </a:moveTo>
                <a:lnTo>
                  <a:pt x="26" y="406"/>
                </a:lnTo>
                <a:lnTo>
                  <a:pt x="0" y="406"/>
                </a:lnTo>
                <a:lnTo>
                  <a:pt x="143" y="203"/>
                </a:lnTo>
                <a:lnTo>
                  <a:pt x="9" y="0"/>
                </a:lnTo>
                <a:lnTo>
                  <a:pt x="35" y="0"/>
                </a:lnTo>
                <a:lnTo>
                  <a:pt x="162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1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" name="Freeform 46"/>
          <p:cNvSpPr>
            <a:spLocks/>
          </p:cNvSpPr>
          <p:nvPr/>
        </p:nvSpPr>
        <p:spPr bwMode="auto">
          <a:xfrm>
            <a:off x="-12705" y="565932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6 w 257"/>
              <a:gd name="T13" fmla="*/ 195 h 406"/>
              <a:gd name="T14" fmla="*/ 223 w 257"/>
              <a:gd name="T15" fmla="*/ 0 h 406"/>
              <a:gd name="T16" fmla="*/ 248 w 257"/>
              <a:gd name="T17" fmla="*/ 0 h 406"/>
              <a:gd name="T18" fmla="*/ 115 w 257"/>
              <a:gd name="T19" fmla="*/ 203 h 406"/>
              <a:gd name="T20" fmla="*/ 257 w 257"/>
              <a:gd name="T21" fmla="*/ 406 h 406"/>
              <a:gd name="T22" fmla="*/ 231 w 257"/>
              <a:gd name="T23" fmla="*/ 406 h 406"/>
              <a:gd name="T24" fmla="*/ 97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6" y="195"/>
                </a:lnTo>
                <a:lnTo>
                  <a:pt x="223" y="0"/>
                </a:lnTo>
                <a:lnTo>
                  <a:pt x="248" y="0"/>
                </a:lnTo>
                <a:lnTo>
                  <a:pt x="115" y="203"/>
                </a:lnTo>
                <a:lnTo>
                  <a:pt x="257" y="406"/>
                </a:lnTo>
                <a:lnTo>
                  <a:pt x="231" y="406"/>
                </a:lnTo>
                <a:lnTo>
                  <a:pt x="97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" name="Freeform 50"/>
          <p:cNvSpPr>
            <a:spLocks/>
          </p:cNvSpPr>
          <p:nvPr/>
        </p:nvSpPr>
        <p:spPr bwMode="auto">
          <a:xfrm>
            <a:off x="749692" y="565932"/>
            <a:ext cx="341492" cy="573256"/>
          </a:xfrm>
          <a:custGeom>
            <a:avLst/>
            <a:gdLst>
              <a:gd name="T0" fmla="*/ 20 w 256"/>
              <a:gd name="T1" fmla="*/ 214 h 406"/>
              <a:gd name="T2" fmla="*/ 20 w 256"/>
              <a:gd name="T3" fmla="*/ 406 h 406"/>
              <a:gd name="T4" fmla="*/ 0 w 256"/>
              <a:gd name="T5" fmla="*/ 406 h 406"/>
              <a:gd name="T6" fmla="*/ 0 w 256"/>
              <a:gd name="T7" fmla="*/ 0 h 406"/>
              <a:gd name="T8" fmla="*/ 20 w 256"/>
              <a:gd name="T9" fmla="*/ 0 h 406"/>
              <a:gd name="T10" fmla="*/ 20 w 256"/>
              <a:gd name="T11" fmla="*/ 195 h 406"/>
              <a:gd name="T12" fmla="*/ 95 w 256"/>
              <a:gd name="T13" fmla="*/ 195 h 406"/>
              <a:gd name="T14" fmla="*/ 222 w 256"/>
              <a:gd name="T15" fmla="*/ 0 h 406"/>
              <a:gd name="T16" fmla="*/ 247 w 256"/>
              <a:gd name="T17" fmla="*/ 0 h 406"/>
              <a:gd name="T18" fmla="*/ 114 w 256"/>
              <a:gd name="T19" fmla="*/ 203 h 406"/>
              <a:gd name="T20" fmla="*/ 256 w 256"/>
              <a:gd name="T21" fmla="*/ 406 h 406"/>
              <a:gd name="T22" fmla="*/ 230 w 256"/>
              <a:gd name="T23" fmla="*/ 406 h 406"/>
              <a:gd name="T24" fmla="*/ 96 w 256"/>
              <a:gd name="T25" fmla="*/ 214 h 406"/>
              <a:gd name="T26" fmla="*/ 20 w 256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7" y="0"/>
                </a:lnTo>
                <a:lnTo>
                  <a:pt x="114" y="203"/>
                </a:lnTo>
                <a:lnTo>
                  <a:pt x="256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" name="Freeform 51"/>
          <p:cNvSpPr>
            <a:spLocks/>
          </p:cNvSpPr>
          <p:nvPr/>
        </p:nvSpPr>
        <p:spPr bwMode="auto">
          <a:xfrm>
            <a:off x="368494" y="565932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5 w 257"/>
              <a:gd name="T13" fmla="*/ 195 h 406"/>
              <a:gd name="T14" fmla="*/ 222 w 257"/>
              <a:gd name="T15" fmla="*/ 0 h 406"/>
              <a:gd name="T16" fmla="*/ 248 w 257"/>
              <a:gd name="T17" fmla="*/ 0 h 406"/>
              <a:gd name="T18" fmla="*/ 114 w 257"/>
              <a:gd name="T19" fmla="*/ 203 h 406"/>
              <a:gd name="T20" fmla="*/ 257 w 257"/>
              <a:gd name="T21" fmla="*/ 406 h 406"/>
              <a:gd name="T22" fmla="*/ 230 w 257"/>
              <a:gd name="T23" fmla="*/ 406 h 406"/>
              <a:gd name="T24" fmla="*/ 96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8" y="0"/>
                </a:lnTo>
                <a:lnTo>
                  <a:pt x="114" y="203"/>
                </a:lnTo>
                <a:lnTo>
                  <a:pt x="257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" name="Freeform 52"/>
          <p:cNvSpPr>
            <a:spLocks/>
          </p:cNvSpPr>
          <p:nvPr/>
        </p:nvSpPr>
        <p:spPr bwMode="auto">
          <a:xfrm>
            <a:off x="437321" y="565932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8" name="Freeform 69"/>
          <p:cNvSpPr>
            <a:spLocks/>
          </p:cNvSpPr>
          <p:nvPr/>
        </p:nvSpPr>
        <p:spPr bwMode="auto">
          <a:xfrm>
            <a:off x="56122" y="1139188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2 w 257"/>
              <a:gd name="T13" fmla="*/ 210 h 406"/>
              <a:gd name="T14" fmla="*/ 35 w 257"/>
              <a:gd name="T15" fmla="*/ 406 h 406"/>
              <a:gd name="T16" fmla="*/ 9 w 257"/>
              <a:gd name="T17" fmla="*/ 406 h 406"/>
              <a:gd name="T18" fmla="*/ 143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1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2" y="210"/>
                </a:lnTo>
                <a:lnTo>
                  <a:pt x="35" y="406"/>
                </a:lnTo>
                <a:lnTo>
                  <a:pt x="9" y="406"/>
                </a:lnTo>
                <a:lnTo>
                  <a:pt x="143" y="201"/>
                </a:lnTo>
                <a:lnTo>
                  <a:pt x="0" y="0"/>
                </a:lnTo>
                <a:lnTo>
                  <a:pt x="26" y="0"/>
                </a:lnTo>
                <a:lnTo>
                  <a:pt x="161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9" name="Freeform 70"/>
          <p:cNvSpPr>
            <a:spLocks/>
          </p:cNvSpPr>
          <p:nvPr/>
        </p:nvSpPr>
        <p:spPr bwMode="auto">
          <a:xfrm>
            <a:off x="-12705" y="1139188"/>
            <a:ext cx="338844" cy="573256"/>
          </a:xfrm>
          <a:custGeom>
            <a:avLst/>
            <a:gdLst>
              <a:gd name="T0" fmla="*/ 97 w 257"/>
              <a:gd name="T1" fmla="*/ 190 h 406"/>
              <a:gd name="T2" fmla="*/ 231 w 257"/>
              <a:gd name="T3" fmla="*/ 0 h 406"/>
              <a:gd name="T4" fmla="*/ 257 w 257"/>
              <a:gd name="T5" fmla="*/ 0 h 406"/>
              <a:gd name="T6" fmla="*/ 115 w 257"/>
              <a:gd name="T7" fmla="*/ 201 h 406"/>
              <a:gd name="T8" fmla="*/ 248 w 257"/>
              <a:gd name="T9" fmla="*/ 406 h 406"/>
              <a:gd name="T10" fmla="*/ 223 w 257"/>
              <a:gd name="T11" fmla="*/ 406 h 406"/>
              <a:gd name="T12" fmla="*/ 96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7" y="190"/>
                </a:moveTo>
                <a:lnTo>
                  <a:pt x="231" y="0"/>
                </a:lnTo>
                <a:lnTo>
                  <a:pt x="257" y="0"/>
                </a:lnTo>
                <a:lnTo>
                  <a:pt x="115" y="201"/>
                </a:lnTo>
                <a:lnTo>
                  <a:pt x="248" y="406"/>
                </a:lnTo>
                <a:lnTo>
                  <a:pt x="223" y="406"/>
                </a:lnTo>
                <a:lnTo>
                  <a:pt x="96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0" name="Freeform 74"/>
          <p:cNvSpPr>
            <a:spLocks/>
          </p:cNvSpPr>
          <p:nvPr/>
        </p:nvSpPr>
        <p:spPr bwMode="auto">
          <a:xfrm>
            <a:off x="749692" y="1139188"/>
            <a:ext cx="341492" cy="573256"/>
          </a:xfrm>
          <a:custGeom>
            <a:avLst/>
            <a:gdLst>
              <a:gd name="T0" fmla="*/ 96 w 256"/>
              <a:gd name="T1" fmla="*/ 190 h 406"/>
              <a:gd name="T2" fmla="*/ 230 w 256"/>
              <a:gd name="T3" fmla="*/ 0 h 406"/>
              <a:gd name="T4" fmla="*/ 256 w 256"/>
              <a:gd name="T5" fmla="*/ 0 h 406"/>
              <a:gd name="T6" fmla="*/ 114 w 256"/>
              <a:gd name="T7" fmla="*/ 201 h 406"/>
              <a:gd name="T8" fmla="*/ 247 w 256"/>
              <a:gd name="T9" fmla="*/ 406 h 406"/>
              <a:gd name="T10" fmla="*/ 222 w 256"/>
              <a:gd name="T11" fmla="*/ 406 h 406"/>
              <a:gd name="T12" fmla="*/ 95 w 256"/>
              <a:gd name="T13" fmla="*/ 210 h 406"/>
              <a:gd name="T14" fmla="*/ 20 w 256"/>
              <a:gd name="T15" fmla="*/ 210 h 406"/>
              <a:gd name="T16" fmla="*/ 20 w 256"/>
              <a:gd name="T17" fmla="*/ 406 h 406"/>
              <a:gd name="T18" fmla="*/ 0 w 256"/>
              <a:gd name="T19" fmla="*/ 406 h 406"/>
              <a:gd name="T20" fmla="*/ 0 w 256"/>
              <a:gd name="T21" fmla="*/ 0 h 406"/>
              <a:gd name="T22" fmla="*/ 20 w 256"/>
              <a:gd name="T23" fmla="*/ 0 h 406"/>
              <a:gd name="T24" fmla="*/ 20 w 256"/>
              <a:gd name="T25" fmla="*/ 190 h 406"/>
              <a:gd name="T26" fmla="*/ 96 w 256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96" y="190"/>
                </a:moveTo>
                <a:lnTo>
                  <a:pt x="230" y="0"/>
                </a:lnTo>
                <a:lnTo>
                  <a:pt x="256" y="0"/>
                </a:lnTo>
                <a:lnTo>
                  <a:pt x="114" y="201"/>
                </a:lnTo>
                <a:lnTo>
                  <a:pt x="247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1" name="Freeform 75"/>
          <p:cNvSpPr>
            <a:spLocks/>
          </p:cNvSpPr>
          <p:nvPr/>
        </p:nvSpPr>
        <p:spPr bwMode="auto">
          <a:xfrm>
            <a:off x="368494" y="1139188"/>
            <a:ext cx="338844" cy="573256"/>
          </a:xfrm>
          <a:custGeom>
            <a:avLst/>
            <a:gdLst>
              <a:gd name="T0" fmla="*/ 96 w 257"/>
              <a:gd name="T1" fmla="*/ 190 h 406"/>
              <a:gd name="T2" fmla="*/ 230 w 257"/>
              <a:gd name="T3" fmla="*/ 0 h 406"/>
              <a:gd name="T4" fmla="*/ 257 w 257"/>
              <a:gd name="T5" fmla="*/ 0 h 406"/>
              <a:gd name="T6" fmla="*/ 114 w 257"/>
              <a:gd name="T7" fmla="*/ 201 h 406"/>
              <a:gd name="T8" fmla="*/ 248 w 257"/>
              <a:gd name="T9" fmla="*/ 406 h 406"/>
              <a:gd name="T10" fmla="*/ 222 w 257"/>
              <a:gd name="T11" fmla="*/ 406 h 406"/>
              <a:gd name="T12" fmla="*/ 95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6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6" y="190"/>
                </a:moveTo>
                <a:lnTo>
                  <a:pt x="230" y="0"/>
                </a:lnTo>
                <a:lnTo>
                  <a:pt x="257" y="0"/>
                </a:lnTo>
                <a:lnTo>
                  <a:pt x="114" y="201"/>
                </a:lnTo>
                <a:lnTo>
                  <a:pt x="248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2" name="Freeform 76"/>
          <p:cNvSpPr>
            <a:spLocks/>
          </p:cNvSpPr>
          <p:nvPr/>
        </p:nvSpPr>
        <p:spPr bwMode="auto">
          <a:xfrm>
            <a:off x="437321" y="1139188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93"/>
          <p:cNvSpPr>
            <a:spLocks/>
          </p:cNvSpPr>
          <p:nvPr/>
        </p:nvSpPr>
        <p:spPr bwMode="auto">
          <a:xfrm>
            <a:off x="56122" y="1709618"/>
            <a:ext cx="338844" cy="573256"/>
          </a:xfrm>
          <a:custGeom>
            <a:avLst/>
            <a:gdLst>
              <a:gd name="T0" fmla="*/ 161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3 w 257"/>
              <a:gd name="T7" fmla="*/ 203 h 406"/>
              <a:gd name="T8" fmla="*/ 9 w 257"/>
              <a:gd name="T9" fmla="*/ 0 h 406"/>
              <a:gd name="T10" fmla="*/ 35 w 257"/>
              <a:gd name="T11" fmla="*/ 0 h 406"/>
              <a:gd name="T12" fmla="*/ 162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1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1" y="214"/>
                </a:moveTo>
                <a:lnTo>
                  <a:pt x="26" y="406"/>
                </a:lnTo>
                <a:lnTo>
                  <a:pt x="0" y="406"/>
                </a:lnTo>
                <a:lnTo>
                  <a:pt x="143" y="203"/>
                </a:lnTo>
                <a:lnTo>
                  <a:pt x="9" y="0"/>
                </a:lnTo>
                <a:lnTo>
                  <a:pt x="35" y="0"/>
                </a:lnTo>
                <a:lnTo>
                  <a:pt x="162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1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94"/>
          <p:cNvSpPr>
            <a:spLocks/>
          </p:cNvSpPr>
          <p:nvPr/>
        </p:nvSpPr>
        <p:spPr bwMode="auto">
          <a:xfrm>
            <a:off x="-12705" y="1709618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6 w 257"/>
              <a:gd name="T13" fmla="*/ 195 h 406"/>
              <a:gd name="T14" fmla="*/ 223 w 257"/>
              <a:gd name="T15" fmla="*/ 0 h 406"/>
              <a:gd name="T16" fmla="*/ 248 w 257"/>
              <a:gd name="T17" fmla="*/ 0 h 406"/>
              <a:gd name="T18" fmla="*/ 115 w 257"/>
              <a:gd name="T19" fmla="*/ 203 h 406"/>
              <a:gd name="T20" fmla="*/ 257 w 257"/>
              <a:gd name="T21" fmla="*/ 406 h 406"/>
              <a:gd name="T22" fmla="*/ 231 w 257"/>
              <a:gd name="T23" fmla="*/ 406 h 406"/>
              <a:gd name="T24" fmla="*/ 97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6" y="195"/>
                </a:lnTo>
                <a:lnTo>
                  <a:pt x="223" y="0"/>
                </a:lnTo>
                <a:lnTo>
                  <a:pt x="248" y="0"/>
                </a:lnTo>
                <a:lnTo>
                  <a:pt x="115" y="203"/>
                </a:lnTo>
                <a:lnTo>
                  <a:pt x="257" y="406"/>
                </a:lnTo>
                <a:lnTo>
                  <a:pt x="231" y="406"/>
                </a:lnTo>
                <a:lnTo>
                  <a:pt x="97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98"/>
          <p:cNvSpPr>
            <a:spLocks/>
          </p:cNvSpPr>
          <p:nvPr/>
        </p:nvSpPr>
        <p:spPr bwMode="auto">
          <a:xfrm>
            <a:off x="749692" y="1709618"/>
            <a:ext cx="341492" cy="573256"/>
          </a:xfrm>
          <a:custGeom>
            <a:avLst/>
            <a:gdLst>
              <a:gd name="T0" fmla="*/ 20 w 256"/>
              <a:gd name="T1" fmla="*/ 214 h 406"/>
              <a:gd name="T2" fmla="*/ 20 w 256"/>
              <a:gd name="T3" fmla="*/ 406 h 406"/>
              <a:gd name="T4" fmla="*/ 0 w 256"/>
              <a:gd name="T5" fmla="*/ 406 h 406"/>
              <a:gd name="T6" fmla="*/ 0 w 256"/>
              <a:gd name="T7" fmla="*/ 0 h 406"/>
              <a:gd name="T8" fmla="*/ 20 w 256"/>
              <a:gd name="T9" fmla="*/ 0 h 406"/>
              <a:gd name="T10" fmla="*/ 20 w 256"/>
              <a:gd name="T11" fmla="*/ 195 h 406"/>
              <a:gd name="T12" fmla="*/ 95 w 256"/>
              <a:gd name="T13" fmla="*/ 195 h 406"/>
              <a:gd name="T14" fmla="*/ 222 w 256"/>
              <a:gd name="T15" fmla="*/ 0 h 406"/>
              <a:gd name="T16" fmla="*/ 247 w 256"/>
              <a:gd name="T17" fmla="*/ 0 h 406"/>
              <a:gd name="T18" fmla="*/ 114 w 256"/>
              <a:gd name="T19" fmla="*/ 203 h 406"/>
              <a:gd name="T20" fmla="*/ 256 w 256"/>
              <a:gd name="T21" fmla="*/ 406 h 406"/>
              <a:gd name="T22" fmla="*/ 230 w 256"/>
              <a:gd name="T23" fmla="*/ 406 h 406"/>
              <a:gd name="T24" fmla="*/ 96 w 256"/>
              <a:gd name="T25" fmla="*/ 214 h 406"/>
              <a:gd name="T26" fmla="*/ 20 w 256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7" y="0"/>
                </a:lnTo>
                <a:lnTo>
                  <a:pt x="114" y="203"/>
                </a:lnTo>
                <a:lnTo>
                  <a:pt x="256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99"/>
          <p:cNvSpPr>
            <a:spLocks/>
          </p:cNvSpPr>
          <p:nvPr/>
        </p:nvSpPr>
        <p:spPr bwMode="auto">
          <a:xfrm>
            <a:off x="368494" y="1709618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5 w 257"/>
              <a:gd name="T13" fmla="*/ 195 h 406"/>
              <a:gd name="T14" fmla="*/ 222 w 257"/>
              <a:gd name="T15" fmla="*/ 0 h 406"/>
              <a:gd name="T16" fmla="*/ 248 w 257"/>
              <a:gd name="T17" fmla="*/ 0 h 406"/>
              <a:gd name="T18" fmla="*/ 114 w 257"/>
              <a:gd name="T19" fmla="*/ 203 h 406"/>
              <a:gd name="T20" fmla="*/ 257 w 257"/>
              <a:gd name="T21" fmla="*/ 406 h 406"/>
              <a:gd name="T22" fmla="*/ 230 w 257"/>
              <a:gd name="T23" fmla="*/ 406 h 406"/>
              <a:gd name="T24" fmla="*/ 96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8" y="0"/>
                </a:lnTo>
                <a:lnTo>
                  <a:pt x="114" y="203"/>
                </a:lnTo>
                <a:lnTo>
                  <a:pt x="257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100"/>
          <p:cNvSpPr>
            <a:spLocks/>
          </p:cNvSpPr>
          <p:nvPr/>
        </p:nvSpPr>
        <p:spPr bwMode="auto">
          <a:xfrm>
            <a:off x="437321" y="1709618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4" name="Freeform 117"/>
          <p:cNvSpPr>
            <a:spLocks/>
          </p:cNvSpPr>
          <p:nvPr/>
        </p:nvSpPr>
        <p:spPr bwMode="auto">
          <a:xfrm>
            <a:off x="56122" y="228287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2 w 257"/>
              <a:gd name="T13" fmla="*/ 210 h 406"/>
              <a:gd name="T14" fmla="*/ 35 w 257"/>
              <a:gd name="T15" fmla="*/ 406 h 406"/>
              <a:gd name="T16" fmla="*/ 9 w 257"/>
              <a:gd name="T17" fmla="*/ 406 h 406"/>
              <a:gd name="T18" fmla="*/ 143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1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2" y="210"/>
                </a:lnTo>
                <a:lnTo>
                  <a:pt x="35" y="406"/>
                </a:lnTo>
                <a:lnTo>
                  <a:pt x="9" y="406"/>
                </a:lnTo>
                <a:lnTo>
                  <a:pt x="143" y="201"/>
                </a:lnTo>
                <a:lnTo>
                  <a:pt x="0" y="0"/>
                </a:lnTo>
                <a:lnTo>
                  <a:pt x="26" y="0"/>
                </a:lnTo>
                <a:lnTo>
                  <a:pt x="161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5" name="Freeform 118"/>
          <p:cNvSpPr>
            <a:spLocks/>
          </p:cNvSpPr>
          <p:nvPr/>
        </p:nvSpPr>
        <p:spPr bwMode="auto">
          <a:xfrm>
            <a:off x="-12705" y="2282871"/>
            <a:ext cx="338844" cy="573256"/>
          </a:xfrm>
          <a:custGeom>
            <a:avLst/>
            <a:gdLst>
              <a:gd name="T0" fmla="*/ 97 w 257"/>
              <a:gd name="T1" fmla="*/ 190 h 406"/>
              <a:gd name="T2" fmla="*/ 231 w 257"/>
              <a:gd name="T3" fmla="*/ 0 h 406"/>
              <a:gd name="T4" fmla="*/ 257 w 257"/>
              <a:gd name="T5" fmla="*/ 0 h 406"/>
              <a:gd name="T6" fmla="*/ 115 w 257"/>
              <a:gd name="T7" fmla="*/ 201 h 406"/>
              <a:gd name="T8" fmla="*/ 248 w 257"/>
              <a:gd name="T9" fmla="*/ 406 h 406"/>
              <a:gd name="T10" fmla="*/ 223 w 257"/>
              <a:gd name="T11" fmla="*/ 406 h 406"/>
              <a:gd name="T12" fmla="*/ 96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7" y="190"/>
                </a:moveTo>
                <a:lnTo>
                  <a:pt x="231" y="0"/>
                </a:lnTo>
                <a:lnTo>
                  <a:pt x="257" y="0"/>
                </a:lnTo>
                <a:lnTo>
                  <a:pt x="115" y="201"/>
                </a:lnTo>
                <a:lnTo>
                  <a:pt x="248" y="406"/>
                </a:lnTo>
                <a:lnTo>
                  <a:pt x="223" y="406"/>
                </a:lnTo>
                <a:lnTo>
                  <a:pt x="96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6" name="Freeform 122"/>
          <p:cNvSpPr>
            <a:spLocks/>
          </p:cNvSpPr>
          <p:nvPr/>
        </p:nvSpPr>
        <p:spPr bwMode="auto">
          <a:xfrm>
            <a:off x="749692" y="2282871"/>
            <a:ext cx="341492" cy="573256"/>
          </a:xfrm>
          <a:custGeom>
            <a:avLst/>
            <a:gdLst>
              <a:gd name="T0" fmla="*/ 96 w 256"/>
              <a:gd name="T1" fmla="*/ 190 h 406"/>
              <a:gd name="T2" fmla="*/ 230 w 256"/>
              <a:gd name="T3" fmla="*/ 0 h 406"/>
              <a:gd name="T4" fmla="*/ 256 w 256"/>
              <a:gd name="T5" fmla="*/ 0 h 406"/>
              <a:gd name="T6" fmla="*/ 114 w 256"/>
              <a:gd name="T7" fmla="*/ 201 h 406"/>
              <a:gd name="T8" fmla="*/ 247 w 256"/>
              <a:gd name="T9" fmla="*/ 406 h 406"/>
              <a:gd name="T10" fmla="*/ 222 w 256"/>
              <a:gd name="T11" fmla="*/ 406 h 406"/>
              <a:gd name="T12" fmla="*/ 95 w 256"/>
              <a:gd name="T13" fmla="*/ 210 h 406"/>
              <a:gd name="T14" fmla="*/ 20 w 256"/>
              <a:gd name="T15" fmla="*/ 210 h 406"/>
              <a:gd name="T16" fmla="*/ 20 w 256"/>
              <a:gd name="T17" fmla="*/ 406 h 406"/>
              <a:gd name="T18" fmla="*/ 0 w 256"/>
              <a:gd name="T19" fmla="*/ 406 h 406"/>
              <a:gd name="T20" fmla="*/ 0 w 256"/>
              <a:gd name="T21" fmla="*/ 0 h 406"/>
              <a:gd name="T22" fmla="*/ 20 w 256"/>
              <a:gd name="T23" fmla="*/ 0 h 406"/>
              <a:gd name="T24" fmla="*/ 20 w 256"/>
              <a:gd name="T25" fmla="*/ 190 h 406"/>
              <a:gd name="T26" fmla="*/ 96 w 256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96" y="190"/>
                </a:moveTo>
                <a:lnTo>
                  <a:pt x="230" y="0"/>
                </a:lnTo>
                <a:lnTo>
                  <a:pt x="256" y="0"/>
                </a:lnTo>
                <a:lnTo>
                  <a:pt x="114" y="201"/>
                </a:lnTo>
                <a:lnTo>
                  <a:pt x="247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7" name="Freeform 123"/>
          <p:cNvSpPr>
            <a:spLocks/>
          </p:cNvSpPr>
          <p:nvPr/>
        </p:nvSpPr>
        <p:spPr bwMode="auto">
          <a:xfrm>
            <a:off x="368494" y="2282871"/>
            <a:ext cx="338844" cy="573256"/>
          </a:xfrm>
          <a:custGeom>
            <a:avLst/>
            <a:gdLst>
              <a:gd name="T0" fmla="*/ 96 w 257"/>
              <a:gd name="T1" fmla="*/ 190 h 406"/>
              <a:gd name="T2" fmla="*/ 230 w 257"/>
              <a:gd name="T3" fmla="*/ 0 h 406"/>
              <a:gd name="T4" fmla="*/ 257 w 257"/>
              <a:gd name="T5" fmla="*/ 0 h 406"/>
              <a:gd name="T6" fmla="*/ 114 w 257"/>
              <a:gd name="T7" fmla="*/ 201 h 406"/>
              <a:gd name="T8" fmla="*/ 248 w 257"/>
              <a:gd name="T9" fmla="*/ 406 h 406"/>
              <a:gd name="T10" fmla="*/ 222 w 257"/>
              <a:gd name="T11" fmla="*/ 406 h 406"/>
              <a:gd name="T12" fmla="*/ 95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6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6" y="190"/>
                </a:moveTo>
                <a:lnTo>
                  <a:pt x="230" y="0"/>
                </a:lnTo>
                <a:lnTo>
                  <a:pt x="257" y="0"/>
                </a:lnTo>
                <a:lnTo>
                  <a:pt x="114" y="201"/>
                </a:lnTo>
                <a:lnTo>
                  <a:pt x="248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8" name="Freeform 124"/>
          <p:cNvSpPr>
            <a:spLocks/>
          </p:cNvSpPr>
          <p:nvPr/>
        </p:nvSpPr>
        <p:spPr bwMode="auto">
          <a:xfrm>
            <a:off x="437321" y="228287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2" name="Freeform 141"/>
          <p:cNvSpPr>
            <a:spLocks/>
          </p:cNvSpPr>
          <p:nvPr/>
        </p:nvSpPr>
        <p:spPr bwMode="auto">
          <a:xfrm>
            <a:off x="56122" y="2853303"/>
            <a:ext cx="338844" cy="573256"/>
          </a:xfrm>
          <a:custGeom>
            <a:avLst/>
            <a:gdLst>
              <a:gd name="T0" fmla="*/ 161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3 w 257"/>
              <a:gd name="T7" fmla="*/ 203 h 406"/>
              <a:gd name="T8" fmla="*/ 9 w 257"/>
              <a:gd name="T9" fmla="*/ 0 h 406"/>
              <a:gd name="T10" fmla="*/ 35 w 257"/>
              <a:gd name="T11" fmla="*/ 0 h 406"/>
              <a:gd name="T12" fmla="*/ 162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1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1" y="214"/>
                </a:moveTo>
                <a:lnTo>
                  <a:pt x="26" y="406"/>
                </a:lnTo>
                <a:lnTo>
                  <a:pt x="0" y="406"/>
                </a:lnTo>
                <a:lnTo>
                  <a:pt x="143" y="203"/>
                </a:lnTo>
                <a:lnTo>
                  <a:pt x="9" y="0"/>
                </a:lnTo>
                <a:lnTo>
                  <a:pt x="35" y="0"/>
                </a:lnTo>
                <a:lnTo>
                  <a:pt x="162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1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3" name="Freeform 142"/>
          <p:cNvSpPr>
            <a:spLocks/>
          </p:cNvSpPr>
          <p:nvPr/>
        </p:nvSpPr>
        <p:spPr bwMode="auto">
          <a:xfrm>
            <a:off x="-12705" y="2853303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6 w 257"/>
              <a:gd name="T13" fmla="*/ 195 h 406"/>
              <a:gd name="T14" fmla="*/ 223 w 257"/>
              <a:gd name="T15" fmla="*/ 0 h 406"/>
              <a:gd name="T16" fmla="*/ 248 w 257"/>
              <a:gd name="T17" fmla="*/ 0 h 406"/>
              <a:gd name="T18" fmla="*/ 115 w 257"/>
              <a:gd name="T19" fmla="*/ 203 h 406"/>
              <a:gd name="T20" fmla="*/ 257 w 257"/>
              <a:gd name="T21" fmla="*/ 406 h 406"/>
              <a:gd name="T22" fmla="*/ 231 w 257"/>
              <a:gd name="T23" fmla="*/ 406 h 406"/>
              <a:gd name="T24" fmla="*/ 97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6" y="195"/>
                </a:lnTo>
                <a:lnTo>
                  <a:pt x="223" y="0"/>
                </a:lnTo>
                <a:lnTo>
                  <a:pt x="248" y="0"/>
                </a:lnTo>
                <a:lnTo>
                  <a:pt x="115" y="203"/>
                </a:lnTo>
                <a:lnTo>
                  <a:pt x="257" y="406"/>
                </a:lnTo>
                <a:lnTo>
                  <a:pt x="231" y="406"/>
                </a:lnTo>
                <a:lnTo>
                  <a:pt x="97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4" name="Freeform 146"/>
          <p:cNvSpPr>
            <a:spLocks/>
          </p:cNvSpPr>
          <p:nvPr/>
        </p:nvSpPr>
        <p:spPr bwMode="auto">
          <a:xfrm>
            <a:off x="749692" y="2853303"/>
            <a:ext cx="341492" cy="573256"/>
          </a:xfrm>
          <a:custGeom>
            <a:avLst/>
            <a:gdLst>
              <a:gd name="T0" fmla="*/ 20 w 256"/>
              <a:gd name="T1" fmla="*/ 214 h 406"/>
              <a:gd name="T2" fmla="*/ 20 w 256"/>
              <a:gd name="T3" fmla="*/ 406 h 406"/>
              <a:gd name="T4" fmla="*/ 0 w 256"/>
              <a:gd name="T5" fmla="*/ 406 h 406"/>
              <a:gd name="T6" fmla="*/ 0 w 256"/>
              <a:gd name="T7" fmla="*/ 0 h 406"/>
              <a:gd name="T8" fmla="*/ 20 w 256"/>
              <a:gd name="T9" fmla="*/ 0 h 406"/>
              <a:gd name="T10" fmla="*/ 20 w 256"/>
              <a:gd name="T11" fmla="*/ 195 h 406"/>
              <a:gd name="T12" fmla="*/ 95 w 256"/>
              <a:gd name="T13" fmla="*/ 195 h 406"/>
              <a:gd name="T14" fmla="*/ 222 w 256"/>
              <a:gd name="T15" fmla="*/ 0 h 406"/>
              <a:gd name="T16" fmla="*/ 247 w 256"/>
              <a:gd name="T17" fmla="*/ 0 h 406"/>
              <a:gd name="T18" fmla="*/ 114 w 256"/>
              <a:gd name="T19" fmla="*/ 203 h 406"/>
              <a:gd name="T20" fmla="*/ 256 w 256"/>
              <a:gd name="T21" fmla="*/ 406 h 406"/>
              <a:gd name="T22" fmla="*/ 230 w 256"/>
              <a:gd name="T23" fmla="*/ 406 h 406"/>
              <a:gd name="T24" fmla="*/ 96 w 256"/>
              <a:gd name="T25" fmla="*/ 214 h 406"/>
              <a:gd name="T26" fmla="*/ 20 w 256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7" y="0"/>
                </a:lnTo>
                <a:lnTo>
                  <a:pt x="114" y="203"/>
                </a:lnTo>
                <a:lnTo>
                  <a:pt x="256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5" name="Freeform 147"/>
          <p:cNvSpPr>
            <a:spLocks/>
          </p:cNvSpPr>
          <p:nvPr/>
        </p:nvSpPr>
        <p:spPr bwMode="auto">
          <a:xfrm>
            <a:off x="368494" y="2853303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5 w 257"/>
              <a:gd name="T13" fmla="*/ 195 h 406"/>
              <a:gd name="T14" fmla="*/ 222 w 257"/>
              <a:gd name="T15" fmla="*/ 0 h 406"/>
              <a:gd name="T16" fmla="*/ 248 w 257"/>
              <a:gd name="T17" fmla="*/ 0 h 406"/>
              <a:gd name="T18" fmla="*/ 114 w 257"/>
              <a:gd name="T19" fmla="*/ 203 h 406"/>
              <a:gd name="T20" fmla="*/ 257 w 257"/>
              <a:gd name="T21" fmla="*/ 406 h 406"/>
              <a:gd name="T22" fmla="*/ 230 w 257"/>
              <a:gd name="T23" fmla="*/ 406 h 406"/>
              <a:gd name="T24" fmla="*/ 96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8" y="0"/>
                </a:lnTo>
                <a:lnTo>
                  <a:pt x="114" y="203"/>
                </a:lnTo>
                <a:lnTo>
                  <a:pt x="257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6" name="Freeform 148"/>
          <p:cNvSpPr>
            <a:spLocks/>
          </p:cNvSpPr>
          <p:nvPr/>
        </p:nvSpPr>
        <p:spPr bwMode="auto">
          <a:xfrm>
            <a:off x="437321" y="2853303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0" name="Freeform 165"/>
          <p:cNvSpPr>
            <a:spLocks/>
          </p:cNvSpPr>
          <p:nvPr/>
        </p:nvSpPr>
        <p:spPr bwMode="auto">
          <a:xfrm>
            <a:off x="56122" y="342656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2 w 257"/>
              <a:gd name="T13" fmla="*/ 210 h 406"/>
              <a:gd name="T14" fmla="*/ 35 w 257"/>
              <a:gd name="T15" fmla="*/ 406 h 406"/>
              <a:gd name="T16" fmla="*/ 9 w 257"/>
              <a:gd name="T17" fmla="*/ 406 h 406"/>
              <a:gd name="T18" fmla="*/ 143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1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2" y="210"/>
                </a:lnTo>
                <a:lnTo>
                  <a:pt x="35" y="406"/>
                </a:lnTo>
                <a:lnTo>
                  <a:pt x="9" y="406"/>
                </a:lnTo>
                <a:lnTo>
                  <a:pt x="143" y="201"/>
                </a:lnTo>
                <a:lnTo>
                  <a:pt x="0" y="0"/>
                </a:lnTo>
                <a:lnTo>
                  <a:pt x="26" y="0"/>
                </a:lnTo>
                <a:lnTo>
                  <a:pt x="161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1" name="Freeform 166"/>
          <p:cNvSpPr>
            <a:spLocks/>
          </p:cNvSpPr>
          <p:nvPr/>
        </p:nvSpPr>
        <p:spPr bwMode="auto">
          <a:xfrm>
            <a:off x="-12705" y="3426561"/>
            <a:ext cx="338844" cy="573256"/>
          </a:xfrm>
          <a:custGeom>
            <a:avLst/>
            <a:gdLst>
              <a:gd name="T0" fmla="*/ 97 w 257"/>
              <a:gd name="T1" fmla="*/ 190 h 406"/>
              <a:gd name="T2" fmla="*/ 231 w 257"/>
              <a:gd name="T3" fmla="*/ 0 h 406"/>
              <a:gd name="T4" fmla="*/ 257 w 257"/>
              <a:gd name="T5" fmla="*/ 0 h 406"/>
              <a:gd name="T6" fmla="*/ 115 w 257"/>
              <a:gd name="T7" fmla="*/ 201 h 406"/>
              <a:gd name="T8" fmla="*/ 248 w 257"/>
              <a:gd name="T9" fmla="*/ 406 h 406"/>
              <a:gd name="T10" fmla="*/ 223 w 257"/>
              <a:gd name="T11" fmla="*/ 406 h 406"/>
              <a:gd name="T12" fmla="*/ 96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7" y="190"/>
                </a:moveTo>
                <a:lnTo>
                  <a:pt x="231" y="0"/>
                </a:lnTo>
                <a:lnTo>
                  <a:pt x="257" y="0"/>
                </a:lnTo>
                <a:lnTo>
                  <a:pt x="115" y="201"/>
                </a:lnTo>
                <a:lnTo>
                  <a:pt x="248" y="406"/>
                </a:lnTo>
                <a:lnTo>
                  <a:pt x="223" y="406"/>
                </a:lnTo>
                <a:lnTo>
                  <a:pt x="96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2" name="Freeform 170"/>
          <p:cNvSpPr>
            <a:spLocks/>
          </p:cNvSpPr>
          <p:nvPr/>
        </p:nvSpPr>
        <p:spPr bwMode="auto">
          <a:xfrm>
            <a:off x="749692" y="3426561"/>
            <a:ext cx="341492" cy="573256"/>
          </a:xfrm>
          <a:custGeom>
            <a:avLst/>
            <a:gdLst>
              <a:gd name="T0" fmla="*/ 96 w 256"/>
              <a:gd name="T1" fmla="*/ 190 h 406"/>
              <a:gd name="T2" fmla="*/ 230 w 256"/>
              <a:gd name="T3" fmla="*/ 0 h 406"/>
              <a:gd name="T4" fmla="*/ 256 w 256"/>
              <a:gd name="T5" fmla="*/ 0 h 406"/>
              <a:gd name="T6" fmla="*/ 114 w 256"/>
              <a:gd name="T7" fmla="*/ 201 h 406"/>
              <a:gd name="T8" fmla="*/ 247 w 256"/>
              <a:gd name="T9" fmla="*/ 406 h 406"/>
              <a:gd name="T10" fmla="*/ 222 w 256"/>
              <a:gd name="T11" fmla="*/ 406 h 406"/>
              <a:gd name="T12" fmla="*/ 95 w 256"/>
              <a:gd name="T13" fmla="*/ 210 h 406"/>
              <a:gd name="T14" fmla="*/ 20 w 256"/>
              <a:gd name="T15" fmla="*/ 210 h 406"/>
              <a:gd name="T16" fmla="*/ 20 w 256"/>
              <a:gd name="T17" fmla="*/ 406 h 406"/>
              <a:gd name="T18" fmla="*/ 0 w 256"/>
              <a:gd name="T19" fmla="*/ 406 h 406"/>
              <a:gd name="T20" fmla="*/ 0 w 256"/>
              <a:gd name="T21" fmla="*/ 0 h 406"/>
              <a:gd name="T22" fmla="*/ 20 w 256"/>
              <a:gd name="T23" fmla="*/ 0 h 406"/>
              <a:gd name="T24" fmla="*/ 20 w 256"/>
              <a:gd name="T25" fmla="*/ 190 h 406"/>
              <a:gd name="T26" fmla="*/ 96 w 256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96" y="190"/>
                </a:moveTo>
                <a:lnTo>
                  <a:pt x="230" y="0"/>
                </a:lnTo>
                <a:lnTo>
                  <a:pt x="256" y="0"/>
                </a:lnTo>
                <a:lnTo>
                  <a:pt x="114" y="201"/>
                </a:lnTo>
                <a:lnTo>
                  <a:pt x="247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3" name="Freeform 171"/>
          <p:cNvSpPr>
            <a:spLocks/>
          </p:cNvSpPr>
          <p:nvPr/>
        </p:nvSpPr>
        <p:spPr bwMode="auto">
          <a:xfrm>
            <a:off x="368494" y="3426561"/>
            <a:ext cx="338844" cy="573256"/>
          </a:xfrm>
          <a:custGeom>
            <a:avLst/>
            <a:gdLst>
              <a:gd name="T0" fmla="*/ 96 w 257"/>
              <a:gd name="T1" fmla="*/ 190 h 406"/>
              <a:gd name="T2" fmla="*/ 230 w 257"/>
              <a:gd name="T3" fmla="*/ 0 h 406"/>
              <a:gd name="T4" fmla="*/ 257 w 257"/>
              <a:gd name="T5" fmla="*/ 0 h 406"/>
              <a:gd name="T6" fmla="*/ 114 w 257"/>
              <a:gd name="T7" fmla="*/ 201 h 406"/>
              <a:gd name="T8" fmla="*/ 248 w 257"/>
              <a:gd name="T9" fmla="*/ 406 h 406"/>
              <a:gd name="T10" fmla="*/ 222 w 257"/>
              <a:gd name="T11" fmla="*/ 406 h 406"/>
              <a:gd name="T12" fmla="*/ 95 w 257"/>
              <a:gd name="T13" fmla="*/ 210 h 406"/>
              <a:gd name="T14" fmla="*/ 20 w 257"/>
              <a:gd name="T15" fmla="*/ 210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0 h 406"/>
              <a:gd name="T26" fmla="*/ 96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6" y="190"/>
                </a:moveTo>
                <a:lnTo>
                  <a:pt x="230" y="0"/>
                </a:lnTo>
                <a:lnTo>
                  <a:pt x="257" y="0"/>
                </a:lnTo>
                <a:lnTo>
                  <a:pt x="114" y="201"/>
                </a:lnTo>
                <a:lnTo>
                  <a:pt x="248" y="406"/>
                </a:lnTo>
                <a:lnTo>
                  <a:pt x="222" y="406"/>
                </a:lnTo>
                <a:lnTo>
                  <a:pt x="95" y="210"/>
                </a:lnTo>
                <a:lnTo>
                  <a:pt x="20" y="210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0"/>
                </a:lnTo>
                <a:lnTo>
                  <a:pt x="96" y="190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4" name="Freeform 172"/>
          <p:cNvSpPr>
            <a:spLocks/>
          </p:cNvSpPr>
          <p:nvPr/>
        </p:nvSpPr>
        <p:spPr bwMode="auto">
          <a:xfrm>
            <a:off x="437321" y="3426561"/>
            <a:ext cx="338844" cy="573256"/>
          </a:xfrm>
          <a:custGeom>
            <a:avLst/>
            <a:gdLst>
              <a:gd name="T0" fmla="*/ 237 w 257"/>
              <a:gd name="T1" fmla="*/ 190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0 h 406"/>
              <a:gd name="T12" fmla="*/ 161 w 257"/>
              <a:gd name="T13" fmla="*/ 210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1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0 h 406"/>
              <a:gd name="T26" fmla="*/ 237 w 257"/>
              <a:gd name="T27" fmla="*/ 19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0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0"/>
                </a:lnTo>
                <a:lnTo>
                  <a:pt x="161" y="210"/>
                </a:lnTo>
                <a:lnTo>
                  <a:pt x="34" y="406"/>
                </a:lnTo>
                <a:lnTo>
                  <a:pt x="9" y="406"/>
                </a:lnTo>
                <a:lnTo>
                  <a:pt x="142" y="201"/>
                </a:lnTo>
                <a:lnTo>
                  <a:pt x="0" y="0"/>
                </a:lnTo>
                <a:lnTo>
                  <a:pt x="26" y="0"/>
                </a:lnTo>
                <a:lnTo>
                  <a:pt x="160" y="190"/>
                </a:lnTo>
                <a:lnTo>
                  <a:pt x="237" y="190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8" name="Freeform 189"/>
          <p:cNvSpPr>
            <a:spLocks/>
          </p:cNvSpPr>
          <p:nvPr/>
        </p:nvSpPr>
        <p:spPr bwMode="auto">
          <a:xfrm>
            <a:off x="56122" y="3996990"/>
            <a:ext cx="338844" cy="573256"/>
          </a:xfrm>
          <a:custGeom>
            <a:avLst/>
            <a:gdLst>
              <a:gd name="T0" fmla="*/ 161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3 w 257"/>
              <a:gd name="T7" fmla="*/ 203 h 406"/>
              <a:gd name="T8" fmla="*/ 9 w 257"/>
              <a:gd name="T9" fmla="*/ 0 h 406"/>
              <a:gd name="T10" fmla="*/ 35 w 257"/>
              <a:gd name="T11" fmla="*/ 0 h 406"/>
              <a:gd name="T12" fmla="*/ 162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1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1" y="214"/>
                </a:moveTo>
                <a:lnTo>
                  <a:pt x="26" y="406"/>
                </a:lnTo>
                <a:lnTo>
                  <a:pt x="0" y="406"/>
                </a:lnTo>
                <a:lnTo>
                  <a:pt x="143" y="203"/>
                </a:lnTo>
                <a:lnTo>
                  <a:pt x="9" y="0"/>
                </a:lnTo>
                <a:lnTo>
                  <a:pt x="35" y="0"/>
                </a:lnTo>
                <a:lnTo>
                  <a:pt x="162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1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9" name="Freeform 190"/>
          <p:cNvSpPr>
            <a:spLocks/>
          </p:cNvSpPr>
          <p:nvPr/>
        </p:nvSpPr>
        <p:spPr bwMode="auto">
          <a:xfrm>
            <a:off x="-12705" y="3996990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6 w 257"/>
              <a:gd name="T13" fmla="*/ 195 h 406"/>
              <a:gd name="T14" fmla="*/ 223 w 257"/>
              <a:gd name="T15" fmla="*/ 0 h 406"/>
              <a:gd name="T16" fmla="*/ 248 w 257"/>
              <a:gd name="T17" fmla="*/ 0 h 406"/>
              <a:gd name="T18" fmla="*/ 115 w 257"/>
              <a:gd name="T19" fmla="*/ 203 h 406"/>
              <a:gd name="T20" fmla="*/ 257 w 257"/>
              <a:gd name="T21" fmla="*/ 406 h 406"/>
              <a:gd name="T22" fmla="*/ 231 w 257"/>
              <a:gd name="T23" fmla="*/ 406 h 406"/>
              <a:gd name="T24" fmla="*/ 97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6" y="195"/>
                </a:lnTo>
                <a:lnTo>
                  <a:pt x="223" y="0"/>
                </a:lnTo>
                <a:lnTo>
                  <a:pt x="248" y="0"/>
                </a:lnTo>
                <a:lnTo>
                  <a:pt x="115" y="203"/>
                </a:lnTo>
                <a:lnTo>
                  <a:pt x="257" y="406"/>
                </a:lnTo>
                <a:lnTo>
                  <a:pt x="231" y="406"/>
                </a:lnTo>
                <a:lnTo>
                  <a:pt x="97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0" name="Freeform 194"/>
          <p:cNvSpPr>
            <a:spLocks/>
          </p:cNvSpPr>
          <p:nvPr/>
        </p:nvSpPr>
        <p:spPr bwMode="auto">
          <a:xfrm>
            <a:off x="749692" y="3996990"/>
            <a:ext cx="341492" cy="573256"/>
          </a:xfrm>
          <a:custGeom>
            <a:avLst/>
            <a:gdLst>
              <a:gd name="T0" fmla="*/ 20 w 256"/>
              <a:gd name="T1" fmla="*/ 214 h 406"/>
              <a:gd name="T2" fmla="*/ 20 w 256"/>
              <a:gd name="T3" fmla="*/ 406 h 406"/>
              <a:gd name="T4" fmla="*/ 0 w 256"/>
              <a:gd name="T5" fmla="*/ 406 h 406"/>
              <a:gd name="T6" fmla="*/ 0 w 256"/>
              <a:gd name="T7" fmla="*/ 0 h 406"/>
              <a:gd name="T8" fmla="*/ 20 w 256"/>
              <a:gd name="T9" fmla="*/ 0 h 406"/>
              <a:gd name="T10" fmla="*/ 20 w 256"/>
              <a:gd name="T11" fmla="*/ 195 h 406"/>
              <a:gd name="T12" fmla="*/ 95 w 256"/>
              <a:gd name="T13" fmla="*/ 195 h 406"/>
              <a:gd name="T14" fmla="*/ 222 w 256"/>
              <a:gd name="T15" fmla="*/ 0 h 406"/>
              <a:gd name="T16" fmla="*/ 247 w 256"/>
              <a:gd name="T17" fmla="*/ 0 h 406"/>
              <a:gd name="T18" fmla="*/ 114 w 256"/>
              <a:gd name="T19" fmla="*/ 203 h 406"/>
              <a:gd name="T20" fmla="*/ 256 w 256"/>
              <a:gd name="T21" fmla="*/ 406 h 406"/>
              <a:gd name="T22" fmla="*/ 230 w 256"/>
              <a:gd name="T23" fmla="*/ 406 h 406"/>
              <a:gd name="T24" fmla="*/ 96 w 256"/>
              <a:gd name="T25" fmla="*/ 214 h 406"/>
              <a:gd name="T26" fmla="*/ 20 w 256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7" y="0"/>
                </a:lnTo>
                <a:lnTo>
                  <a:pt x="114" y="203"/>
                </a:lnTo>
                <a:lnTo>
                  <a:pt x="256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1" name="Freeform 195"/>
          <p:cNvSpPr>
            <a:spLocks/>
          </p:cNvSpPr>
          <p:nvPr/>
        </p:nvSpPr>
        <p:spPr bwMode="auto">
          <a:xfrm>
            <a:off x="368494" y="3996990"/>
            <a:ext cx="338844" cy="573256"/>
          </a:xfrm>
          <a:custGeom>
            <a:avLst/>
            <a:gdLst>
              <a:gd name="T0" fmla="*/ 20 w 257"/>
              <a:gd name="T1" fmla="*/ 214 h 406"/>
              <a:gd name="T2" fmla="*/ 20 w 257"/>
              <a:gd name="T3" fmla="*/ 406 h 406"/>
              <a:gd name="T4" fmla="*/ 0 w 257"/>
              <a:gd name="T5" fmla="*/ 406 h 406"/>
              <a:gd name="T6" fmla="*/ 0 w 257"/>
              <a:gd name="T7" fmla="*/ 0 h 406"/>
              <a:gd name="T8" fmla="*/ 20 w 257"/>
              <a:gd name="T9" fmla="*/ 0 h 406"/>
              <a:gd name="T10" fmla="*/ 20 w 257"/>
              <a:gd name="T11" fmla="*/ 195 h 406"/>
              <a:gd name="T12" fmla="*/ 95 w 257"/>
              <a:gd name="T13" fmla="*/ 195 h 406"/>
              <a:gd name="T14" fmla="*/ 222 w 257"/>
              <a:gd name="T15" fmla="*/ 0 h 406"/>
              <a:gd name="T16" fmla="*/ 248 w 257"/>
              <a:gd name="T17" fmla="*/ 0 h 406"/>
              <a:gd name="T18" fmla="*/ 114 w 257"/>
              <a:gd name="T19" fmla="*/ 203 h 406"/>
              <a:gd name="T20" fmla="*/ 257 w 257"/>
              <a:gd name="T21" fmla="*/ 406 h 406"/>
              <a:gd name="T22" fmla="*/ 230 w 257"/>
              <a:gd name="T23" fmla="*/ 406 h 406"/>
              <a:gd name="T24" fmla="*/ 96 w 257"/>
              <a:gd name="T25" fmla="*/ 214 h 406"/>
              <a:gd name="T26" fmla="*/ 2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0" y="214"/>
                </a:move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5"/>
                </a:lnTo>
                <a:lnTo>
                  <a:pt x="95" y="195"/>
                </a:lnTo>
                <a:lnTo>
                  <a:pt x="222" y="0"/>
                </a:lnTo>
                <a:lnTo>
                  <a:pt x="248" y="0"/>
                </a:lnTo>
                <a:lnTo>
                  <a:pt x="114" y="203"/>
                </a:lnTo>
                <a:lnTo>
                  <a:pt x="257" y="406"/>
                </a:lnTo>
                <a:lnTo>
                  <a:pt x="230" y="406"/>
                </a:lnTo>
                <a:lnTo>
                  <a:pt x="96" y="214"/>
                </a:lnTo>
                <a:lnTo>
                  <a:pt x="20" y="214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2" name="Freeform 196"/>
          <p:cNvSpPr>
            <a:spLocks/>
          </p:cNvSpPr>
          <p:nvPr/>
        </p:nvSpPr>
        <p:spPr bwMode="auto">
          <a:xfrm>
            <a:off x="437321" y="3996990"/>
            <a:ext cx="338844" cy="573256"/>
          </a:xfrm>
          <a:custGeom>
            <a:avLst/>
            <a:gdLst>
              <a:gd name="T0" fmla="*/ 160 w 257"/>
              <a:gd name="T1" fmla="*/ 214 h 406"/>
              <a:gd name="T2" fmla="*/ 26 w 257"/>
              <a:gd name="T3" fmla="*/ 406 h 406"/>
              <a:gd name="T4" fmla="*/ 0 w 257"/>
              <a:gd name="T5" fmla="*/ 406 h 406"/>
              <a:gd name="T6" fmla="*/ 142 w 257"/>
              <a:gd name="T7" fmla="*/ 203 h 406"/>
              <a:gd name="T8" fmla="*/ 9 w 257"/>
              <a:gd name="T9" fmla="*/ 0 h 406"/>
              <a:gd name="T10" fmla="*/ 34 w 257"/>
              <a:gd name="T11" fmla="*/ 0 h 406"/>
              <a:gd name="T12" fmla="*/ 161 w 257"/>
              <a:gd name="T13" fmla="*/ 195 h 406"/>
              <a:gd name="T14" fmla="*/ 237 w 257"/>
              <a:gd name="T15" fmla="*/ 195 h 406"/>
              <a:gd name="T16" fmla="*/ 237 w 257"/>
              <a:gd name="T17" fmla="*/ 0 h 406"/>
              <a:gd name="T18" fmla="*/ 257 w 257"/>
              <a:gd name="T19" fmla="*/ 0 h 406"/>
              <a:gd name="T20" fmla="*/ 257 w 257"/>
              <a:gd name="T21" fmla="*/ 406 h 406"/>
              <a:gd name="T22" fmla="*/ 237 w 257"/>
              <a:gd name="T23" fmla="*/ 406 h 406"/>
              <a:gd name="T24" fmla="*/ 237 w 257"/>
              <a:gd name="T25" fmla="*/ 214 h 406"/>
              <a:gd name="T26" fmla="*/ 160 w 257"/>
              <a:gd name="T27" fmla="*/ 214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160" y="214"/>
                </a:moveTo>
                <a:lnTo>
                  <a:pt x="26" y="406"/>
                </a:lnTo>
                <a:lnTo>
                  <a:pt x="0" y="406"/>
                </a:lnTo>
                <a:lnTo>
                  <a:pt x="142" y="203"/>
                </a:lnTo>
                <a:lnTo>
                  <a:pt x="9" y="0"/>
                </a:lnTo>
                <a:lnTo>
                  <a:pt x="34" y="0"/>
                </a:lnTo>
                <a:lnTo>
                  <a:pt x="161" y="195"/>
                </a:lnTo>
                <a:lnTo>
                  <a:pt x="237" y="195"/>
                </a:ln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4"/>
                </a:lnTo>
                <a:lnTo>
                  <a:pt x="160" y="214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6" name="Freeform 214"/>
          <p:cNvSpPr>
            <a:spLocks/>
          </p:cNvSpPr>
          <p:nvPr/>
        </p:nvSpPr>
        <p:spPr bwMode="auto">
          <a:xfrm>
            <a:off x="56122" y="4570244"/>
            <a:ext cx="338844" cy="573256"/>
          </a:xfrm>
          <a:custGeom>
            <a:avLst/>
            <a:gdLst>
              <a:gd name="T0" fmla="*/ 237 w 257"/>
              <a:gd name="T1" fmla="*/ 191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1 h 406"/>
              <a:gd name="T12" fmla="*/ 162 w 257"/>
              <a:gd name="T13" fmla="*/ 211 h 406"/>
              <a:gd name="T14" fmla="*/ 35 w 257"/>
              <a:gd name="T15" fmla="*/ 406 h 406"/>
              <a:gd name="T16" fmla="*/ 9 w 257"/>
              <a:gd name="T17" fmla="*/ 406 h 406"/>
              <a:gd name="T18" fmla="*/ 143 w 257"/>
              <a:gd name="T19" fmla="*/ 202 h 406"/>
              <a:gd name="T20" fmla="*/ 0 w 257"/>
              <a:gd name="T21" fmla="*/ 0 h 406"/>
              <a:gd name="T22" fmla="*/ 26 w 257"/>
              <a:gd name="T23" fmla="*/ 0 h 406"/>
              <a:gd name="T24" fmla="*/ 161 w 257"/>
              <a:gd name="T25" fmla="*/ 191 h 406"/>
              <a:gd name="T26" fmla="*/ 237 w 257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1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1"/>
                </a:lnTo>
                <a:lnTo>
                  <a:pt x="162" y="211"/>
                </a:lnTo>
                <a:lnTo>
                  <a:pt x="35" y="406"/>
                </a:lnTo>
                <a:lnTo>
                  <a:pt x="9" y="406"/>
                </a:lnTo>
                <a:lnTo>
                  <a:pt x="143" y="202"/>
                </a:lnTo>
                <a:lnTo>
                  <a:pt x="0" y="0"/>
                </a:lnTo>
                <a:lnTo>
                  <a:pt x="26" y="0"/>
                </a:lnTo>
                <a:lnTo>
                  <a:pt x="161" y="191"/>
                </a:lnTo>
                <a:lnTo>
                  <a:pt x="237" y="191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7" name="Freeform 215"/>
          <p:cNvSpPr>
            <a:spLocks/>
          </p:cNvSpPr>
          <p:nvPr/>
        </p:nvSpPr>
        <p:spPr bwMode="auto">
          <a:xfrm>
            <a:off x="-12705" y="4570244"/>
            <a:ext cx="338844" cy="573256"/>
          </a:xfrm>
          <a:custGeom>
            <a:avLst/>
            <a:gdLst>
              <a:gd name="T0" fmla="*/ 97 w 257"/>
              <a:gd name="T1" fmla="*/ 191 h 406"/>
              <a:gd name="T2" fmla="*/ 231 w 257"/>
              <a:gd name="T3" fmla="*/ 0 h 406"/>
              <a:gd name="T4" fmla="*/ 257 w 257"/>
              <a:gd name="T5" fmla="*/ 0 h 406"/>
              <a:gd name="T6" fmla="*/ 115 w 257"/>
              <a:gd name="T7" fmla="*/ 202 h 406"/>
              <a:gd name="T8" fmla="*/ 248 w 257"/>
              <a:gd name="T9" fmla="*/ 406 h 406"/>
              <a:gd name="T10" fmla="*/ 223 w 257"/>
              <a:gd name="T11" fmla="*/ 406 h 406"/>
              <a:gd name="T12" fmla="*/ 96 w 257"/>
              <a:gd name="T13" fmla="*/ 211 h 406"/>
              <a:gd name="T14" fmla="*/ 20 w 257"/>
              <a:gd name="T15" fmla="*/ 211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1 h 406"/>
              <a:gd name="T26" fmla="*/ 97 w 257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7" y="191"/>
                </a:moveTo>
                <a:lnTo>
                  <a:pt x="231" y="0"/>
                </a:lnTo>
                <a:lnTo>
                  <a:pt x="257" y="0"/>
                </a:lnTo>
                <a:lnTo>
                  <a:pt x="115" y="202"/>
                </a:lnTo>
                <a:lnTo>
                  <a:pt x="248" y="406"/>
                </a:lnTo>
                <a:lnTo>
                  <a:pt x="223" y="406"/>
                </a:lnTo>
                <a:lnTo>
                  <a:pt x="96" y="211"/>
                </a:lnTo>
                <a:lnTo>
                  <a:pt x="20" y="211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1"/>
                </a:lnTo>
                <a:lnTo>
                  <a:pt x="97" y="191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8" name="Freeform 219"/>
          <p:cNvSpPr>
            <a:spLocks/>
          </p:cNvSpPr>
          <p:nvPr/>
        </p:nvSpPr>
        <p:spPr bwMode="auto">
          <a:xfrm>
            <a:off x="749692" y="4570244"/>
            <a:ext cx="341492" cy="573256"/>
          </a:xfrm>
          <a:custGeom>
            <a:avLst/>
            <a:gdLst>
              <a:gd name="T0" fmla="*/ 96 w 256"/>
              <a:gd name="T1" fmla="*/ 191 h 406"/>
              <a:gd name="T2" fmla="*/ 230 w 256"/>
              <a:gd name="T3" fmla="*/ 0 h 406"/>
              <a:gd name="T4" fmla="*/ 256 w 256"/>
              <a:gd name="T5" fmla="*/ 0 h 406"/>
              <a:gd name="T6" fmla="*/ 114 w 256"/>
              <a:gd name="T7" fmla="*/ 202 h 406"/>
              <a:gd name="T8" fmla="*/ 247 w 256"/>
              <a:gd name="T9" fmla="*/ 406 h 406"/>
              <a:gd name="T10" fmla="*/ 222 w 256"/>
              <a:gd name="T11" fmla="*/ 406 h 406"/>
              <a:gd name="T12" fmla="*/ 95 w 256"/>
              <a:gd name="T13" fmla="*/ 211 h 406"/>
              <a:gd name="T14" fmla="*/ 20 w 256"/>
              <a:gd name="T15" fmla="*/ 211 h 406"/>
              <a:gd name="T16" fmla="*/ 20 w 256"/>
              <a:gd name="T17" fmla="*/ 406 h 406"/>
              <a:gd name="T18" fmla="*/ 0 w 256"/>
              <a:gd name="T19" fmla="*/ 406 h 406"/>
              <a:gd name="T20" fmla="*/ 0 w 256"/>
              <a:gd name="T21" fmla="*/ 0 h 406"/>
              <a:gd name="T22" fmla="*/ 20 w 256"/>
              <a:gd name="T23" fmla="*/ 0 h 406"/>
              <a:gd name="T24" fmla="*/ 20 w 256"/>
              <a:gd name="T25" fmla="*/ 191 h 406"/>
              <a:gd name="T26" fmla="*/ 96 w 256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6" h="406">
                <a:moveTo>
                  <a:pt x="96" y="191"/>
                </a:moveTo>
                <a:lnTo>
                  <a:pt x="230" y="0"/>
                </a:lnTo>
                <a:lnTo>
                  <a:pt x="256" y="0"/>
                </a:lnTo>
                <a:lnTo>
                  <a:pt x="114" y="202"/>
                </a:lnTo>
                <a:lnTo>
                  <a:pt x="247" y="406"/>
                </a:lnTo>
                <a:lnTo>
                  <a:pt x="222" y="406"/>
                </a:lnTo>
                <a:lnTo>
                  <a:pt x="95" y="211"/>
                </a:lnTo>
                <a:lnTo>
                  <a:pt x="20" y="211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1"/>
                </a:lnTo>
                <a:lnTo>
                  <a:pt x="96" y="191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9" name="Freeform 220"/>
          <p:cNvSpPr>
            <a:spLocks/>
          </p:cNvSpPr>
          <p:nvPr/>
        </p:nvSpPr>
        <p:spPr bwMode="auto">
          <a:xfrm>
            <a:off x="368494" y="4570244"/>
            <a:ext cx="338844" cy="573256"/>
          </a:xfrm>
          <a:custGeom>
            <a:avLst/>
            <a:gdLst>
              <a:gd name="T0" fmla="*/ 96 w 257"/>
              <a:gd name="T1" fmla="*/ 191 h 406"/>
              <a:gd name="T2" fmla="*/ 230 w 257"/>
              <a:gd name="T3" fmla="*/ 0 h 406"/>
              <a:gd name="T4" fmla="*/ 257 w 257"/>
              <a:gd name="T5" fmla="*/ 0 h 406"/>
              <a:gd name="T6" fmla="*/ 114 w 257"/>
              <a:gd name="T7" fmla="*/ 202 h 406"/>
              <a:gd name="T8" fmla="*/ 248 w 257"/>
              <a:gd name="T9" fmla="*/ 406 h 406"/>
              <a:gd name="T10" fmla="*/ 222 w 257"/>
              <a:gd name="T11" fmla="*/ 406 h 406"/>
              <a:gd name="T12" fmla="*/ 95 w 257"/>
              <a:gd name="T13" fmla="*/ 211 h 406"/>
              <a:gd name="T14" fmla="*/ 20 w 257"/>
              <a:gd name="T15" fmla="*/ 211 h 406"/>
              <a:gd name="T16" fmla="*/ 20 w 257"/>
              <a:gd name="T17" fmla="*/ 406 h 406"/>
              <a:gd name="T18" fmla="*/ 0 w 257"/>
              <a:gd name="T19" fmla="*/ 406 h 406"/>
              <a:gd name="T20" fmla="*/ 0 w 257"/>
              <a:gd name="T21" fmla="*/ 0 h 406"/>
              <a:gd name="T22" fmla="*/ 20 w 257"/>
              <a:gd name="T23" fmla="*/ 0 h 406"/>
              <a:gd name="T24" fmla="*/ 20 w 257"/>
              <a:gd name="T25" fmla="*/ 191 h 406"/>
              <a:gd name="T26" fmla="*/ 96 w 257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96" y="191"/>
                </a:moveTo>
                <a:lnTo>
                  <a:pt x="230" y="0"/>
                </a:lnTo>
                <a:lnTo>
                  <a:pt x="257" y="0"/>
                </a:lnTo>
                <a:lnTo>
                  <a:pt x="114" y="202"/>
                </a:lnTo>
                <a:lnTo>
                  <a:pt x="248" y="406"/>
                </a:lnTo>
                <a:lnTo>
                  <a:pt x="222" y="406"/>
                </a:lnTo>
                <a:lnTo>
                  <a:pt x="95" y="211"/>
                </a:lnTo>
                <a:lnTo>
                  <a:pt x="20" y="211"/>
                </a:lnTo>
                <a:lnTo>
                  <a:pt x="20" y="406"/>
                </a:lnTo>
                <a:lnTo>
                  <a:pt x="0" y="406"/>
                </a:lnTo>
                <a:lnTo>
                  <a:pt x="0" y="0"/>
                </a:lnTo>
                <a:lnTo>
                  <a:pt x="20" y="0"/>
                </a:lnTo>
                <a:lnTo>
                  <a:pt x="20" y="191"/>
                </a:lnTo>
                <a:lnTo>
                  <a:pt x="96" y="191"/>
                </a:lnTo>
                <a:close/>
              </a:path>
            </a:pathLst>
          </a:custGeom>
          <a:solidFill>
            <a:srgbClr val="F6C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90" name="Freeform 221"/>
          <p:cNvSpPr>
            <a:spLocks/>
          </p:cNvSpPr>
          <p:nvPr/>
        </p:nvSpPr>
        <p:spPr bwMode="auto">
          <a:xfrm>
            <a:off x="437321" y="4570244"/>
            <a:ext cx="338844" cy="573256"/>
          </a:xfrm>
          <a:custGeom>
            <a:avLst/>
            <a:gdLst>
              <a:gd name="T0" fmla="*/ 237 w 257"/>
              <a:gd name="T1" fmla="*/ 191 h 406"/>
              <a:gd name="T2" fmla="*/ 237 w 257"/>
              <a:gd name="T3" fmla="*/ 0 h 406"/>
              <a:gd name="T4" fmla="*/ 257 w 257"/>
              <a:gd name="T5" fmla="*/ 0 h 406"/>
              <a:gd name="T6" fmla="*/ 257 w 257"/>
              <a:gd name="T7" fmla="*/ 406 h 406"/>
              <a:gd name="T8" fmla="*/ 237 w 257"/>
              <a:gd name="T9" fmla="*/ 406 h 406"/>
              <a:gd name="T10" fmla="*/ 237 w 257"/>
              <a:gd name="T11" fmla="*/ 211 h 406"/>
              <a:gd name="T12" fmla="*/ 161 w 257"/>
              <a:gd name="T13" fmla="*/ 211 h 406"/>
              <a:gd name="T14" fmla="*/ 34 w 257"/>
              <a:gd name="T15" fmla="*/ 406 h 406"/>
              <a:gd name="T16" fmla="*/ 9 w 257"/>
              <a:gd name="T17" fmla="*/ 406 h 406"/>
              <a:gd name="T18" fmla="*/ 142 w 257"/>
              <a:gd name="T19" fmla="*/ 202 h 406"/>
              <a:gd name="T20" fmla="*/ 0 w 257"/>
              <a:gd name="T21" fmla="*/ 0 h 406"/>
              <a:gd name="T22" fmla="*/ 26 w 257"/>
              <a:gd name="T23" fmla="*/ 0 h 406"/>
              <a:gd name="T24" fmla="*/ 160 w 257"/>
              <a:gd name="T25" fmla="*/ 191 h 406"/>
              <a:gd name="T26" fmla="*/ 237 w 257"/>
              <a:gd name="T27" fmla="*/ 19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7" h="406">
                <a:moveTo>
                  <a:pt x="237" y="191"/>
                </a:moveTo>
                <a:lnTo>
                  <a:pt x="237" y="0"/>
                </a:lnTo>
                <a:lnTo>
                  <a:pt x="257" y="0"/>
                </a:lnTo>
                <a:lnTo>
                  <a:pt x="257" y="406"/>
                </a:lnTo>
                <a:lnTo>
                  <a:pt x="237" y="406"/>
                </a:lnTo>
                <a:lnTo>
                  <a:pt x="237" y="211"/>
                </a:lnTo>
                <a:lnTo>
                  <a:pt x="161" y="211"/>
                </a:lnTo>
                <a:lnTo>
                  <a:pt x="34" y="406"/>
                </a:lnTo>
                <a:lnTo>
                  <a:pt x="9" y="406"/>
                </a:lnTo>
                <a:lnTo>
                  <a:pt x="142" y="202"/>
                </a:lnTo>
                <a:lnTo>
                  <a:pt x="0" y="0"/>
                </a:lnTo>
                <a:lnTo>
                  <a:pt x="26" y="0"/>
                </a:lnTo>
                <a:lnTo>
                  <a:pt x="160" y="191"/>
                </a:lnTo>
                <a:lnTo>
                  <a:pt x="237" y="191"/>
                </a:lnTo>
                <a:close/>
              </a:path>
            </a:pathLst>
          </a:custGeom>
          <a:solidFill>
            <a:srgbClr val="F39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17" name="Title 1"/>
          <p:cNvSpPr>
            <a:spLocks noGrp="1"/>
          </p:cNvSpPr>
          <p:nvPr userDrawn="1">
            <p:ph type="ctrTitle"/>
          </p:nvPr>
        </p:nvSpPr>
        <p:spPr>
          <a:xfrm>
            <a:off x="1691680" y="1597819"/>
            <a:ext cx="6766520" cy="1102519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F392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18" name="Subtitle 2"/>
          <p:cNvSpPr>
            <a:spLocks noGrp="1"/>
          </p:cNvSpPr>
          <p:nvPr userDrawn="1">
            <p:ph type="subTitle" idx="1"/>
          </p:nvPr>
        </p:nvSpPr>
        <p:spPr>
          <a:xfrm>
            <a:off x="1691680" y="2914650"/>
            <a:ext cx="6779982" cy="131445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553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787208" cy="85725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F392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592" y="1200151"/>
            <a:ext cx="7807358" cy="3394472"/>
          </a:xfrm>
        </p:spPr>
        <p:txBody>
          <a:bodyPr>
            <a:normAutofit/>
          </a:bodyPr>
          <a:lstStyle>
            <a:lvl1pPr marL="342900" indent="-3429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622602" y="4299943"/>
            <a:ext cx="1341886" cy="843556"/>
            <a:chOff x="7622602" y="4299943"/>
            <a:chExt cx="1341886" cy="843556"/>
          </a:xfrm>
        </p:grpSpPr>
        <p:sp>
          <p:nvSpPr>
            <p:cNvPr id="9" name="Rectangle 8"/>
            <p:cNvSpPr/>
            <p:nvPr userDrawn="1"/>
          </p:nvSpPr>
          <p:spPr>
            <a:xfrm>
              <a:off x="7622602" y="4299943"/>
              <a:ext cx="1341886" cy="8435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7785585" y="4515966"/>
              <a:ext cx="1015921" cy="481573"/>
              <a:chOff x="5508625" y="292100"/>
              <a:chExt cx="2933700" cy="1390650"/>
            </a:xfrm>
          </p:grpSpPr>
          <p:sp>
            <p:nvSpPr>
              <p:cNvPr id="11" name="Freeform 427"/>
              <p:cNvSpPr>
                <a:spLocks/>
              </p:cNvSpPr>
              <p:nvPr/>
            </p:nvSpPr>
            <p:spPr bwMode="auto">
              <a:xfrm>
                <a:off x="6629400" y="396875"/>
                <a:ext cx="234950" cy="371475"/>
              </a:xfrm>
              <a:custGeom>
                <a:avLst/>
                <a:gdLst>
                  <a:gd name="T0" fmla="*/ 12 w 148"/>
                  <a:gd name="T1" fmla="*/ 124 h 234"/>
                  <a:gd name="T2" fmla="*/ 12 w 148"/>
                  <a:gd name="T3" fmla="*/ 234 h 234"/>
                  <a:gd name="T4" fmla="*/ 0 w 148"/>
                  <a:gd name="T5" fmla="*/ 234 h 234"/>
                  <a:gd name="T6" fmla="*/ 0 w 148"/>
                  <a:gd name="T7" fmla="*/ 0 h 234"/>
                  <a:gd name="T8" fmla="*/ 12 w 148"/>
                  <a:gd name="T9" fmla="*/ 0 h 234"/>
                  <a:gd name="T10" fmla="*/ 12 w 148"/>
                  <a:gd name="T11" fmla="*/ 112 h 234"/>
                  <a:gd name="T12" fmla="*/ 56 w 148"/>
                  <a:gd name="T13" fmla="*/ 112 h 234"/>
                  <a:gd name="T14" fmla="*/ 128 w 148"/>
                  <a:gd name="T15" fmla="*/ 0 h 234"/>
                  <a:gd name="T16" fmla="*/ 144 w 148"/>
                  <a:gd name="T17" fmla="*/ 0 h 234"/>
                  <a:gd name="T18" fmla="*/ 66 w 148"/>
                  <a:gd name="T19" fmla="*/ 118 h 234"/>
                  <a:gd name="T20" fmla="*/ 148 w 148"/>
                  <a:gd name="T21" fmla="*/ 234 h 234"/>
                  <a:gd name="T22" fmla="*/ 134 w 148"/>
                  <a:gd name="T23" fmla="*/ 234 h 234"/>
                  <a:gd name="T24" fmla="*/ 56 w 148"/>
                  <a:gd name="T25" fmla="*/ 124 h 234"/>
                  <a:gd name="T26" fmla="*/ 12 w 148"/>
                  <a:gd name="T27" fmla="*/ 12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8" h="234">
                    <a:moveTo>
                      <a:pt x="12" y="124"/>
                    </a:moveTo>
                    <a:lnTo>
                      <a:pt x="12" y="234"/>
                    </a:lnTo>
                    <a:lnTo>
                      <a:pt x="0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112"/>
                    </a:lnTo>
                    <a:lnTo>
                      <a:pt x="56" y="112"/>
                    </a:lnTo>
                    <a:lnTo>
                      <a:pt x="128" y="0"/>
                    </a:lnTo>
                    <a:lnTo>
                      <a:pt x="144" y="0"/>
                    </a:lnTo>
                    <a:lnTo>
                      <a:pt x="66" y="118"/>
                    </a:lnTo>
                    <a:lnTo>
                      <a:pt x="148" y="234"/>
                    </a:lnTo>
                    <a:lnTo>
                      <a:pt x="134" y="234"/>
                    </a:lnTo>
                    <a:lnTo>
                      <a:pt x="56" y="124"/>
                    </a:lnTo>
                    <a:lnTo>
                      <a:pt x="12" y="12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2" name="Freeform 428"/>
              <p:cNvSpPr>
                <a:spLocks/>
              </p:cNvSpPr>
              <p:nvPr/>
            </p:nvSpPr>
            <p:spPr bwMode="auto">
              <a:xfrm>
                <a:off x="6921500" y="3968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3" name="Freeform 429"/>
              <p:cNvSpPr>
                <a:spLocks/>
              </p:cNvSpPr>
              <p:nvPr/>
            </p:nvSpPr>
            <p:spPr bwMode="auto">
              <a:xfrm>
                <a:off x="7191375" y="393700"/>
                <a:ext cx="228600" cy="377825"/>
              </a:xfrm>
              <a:custGeom>
                <a:avLst/>
                <a:gdLst>
                  <a:gd name="T0" fmla="*/ 72 w 144"/>
                  <a:gd name="T1" fmla="*/ 10 h 238"/>
                  <a:gd name="T2" fmla="*/ 46 w 144"/>
                  <a:gd name="T3" fmla="*/ 14 h 238"/>
                  <a:gd name="T4" fmla="*/ 28 w 144"/>
                  <a:gd name="T5" fmla="*/ 22 h 238"/>
                  <a:gd name="T6" fmla="*/ 16 w 144"/>
                  <a:gd name="T7" fmla="*/ 36 h 238"/>
                  <a:gd name="T8" fmla="*/ 14 w 144"/>
                  <a:gd name="T9" fmla="*/ 58 h 238"/>
                  <a:gd name="T10" fmla="*/ 14 w 144"/>
                  <a:gd name="T11" fmla="*/ 76 h 238"/>
                  <a:gd name="T12" fmla="*/ 20 w 144"/>
                  <a:gd name="T13" fmla="*/ 88 h 238"/>
                  <a:gd name="T14" fmla="*/ 28 w 144"/>
                  <a:gd name="T15" fmla="*/ 96 h 238"/>
                  <a:gd name="T16" fmla="*/ 34 w 144"/>
                  <a:gd name="T17" fmla="*/ 100 h 238"/>
                  <a:gd name="T18" fmla="*/ 40 w 144"/>
                  <a:gd name="T19" fmla="*/ 102 h 238"/>
                  <a:gd name="T20" fmla="*/ 76 w 144"/>
                  <a:gd name="T21" fmla="*/ 110 h 238"/>
                  <a:gd name="T22" fmla="*/ 106 w 144"/>
                  <a:gd name="T23" fmla="*/ 116 h 238"/>
                  <a:gd name="T24" fmla="*/ 128 w 144"/>
                  <a:gd name="T25" fmla="*/ 126 h 238"/>
                  <a:gd name="T26" fmla="*/ 134 w 144"/>
                  <a:gd name="T27" fmla="*/ 134 h 238"/>
                  <a:gd name="T28" fmla="*/ 142 w 144"/>
                  <a:gd name="T29" fmla="*/ 154 h 238"/>
                  <a:gd name="T30" fmla="*/ 144 w 144"/>
                  <a:gd name="T31" fmla="*/ 168 h 238"/>
                  <a:gd name="T32" fmla="*/ 138 w 144"/>
                  <a:gd name="T33" fmla="*/ 200 h 238"/>
                  <a:gd name="T34" fmla="*/ 126 w 144"/>
                  <a:gd name="T35" fmla="*/ 222 h 238"/>
                  <a:gd name="T36" fmla="*/ 116 w 144"/>
                  <a:gd name="T37" fmla="*/ 228 h 238"/>
                  <a:gd name="T38" fmla="*/ 90 w 144"/>
                  <a:gd name="T39" fmla="*/ 236 h 238"/>
                  <a:gd name="T40" fmla="*/ 72 w 144"/>
                  <a:gd name="T41" fmla="*/ 238 h 238"/>
                  <a:gd name="T42" fmla="*/ 14 w 144"/>
                  <a:gd name="T43" fmla="*/ 234 h 238"/>
                  <a:gd name="T44" fmla="*/ 4 w 144"/>
                  <a:gd name="T45" fmla="*/ 220 h 238"/>
                  <a:gd name="T46" fmla="*/ 44 w 144"/>
                  <a:gd name="T47" fmla="*/ 226 h 238"/>
                  <a:gd name="T48" fmla="*/ 76 w 144"/>
                  <a:gd name="T49" fmla="*/ 226 h 238"/>
                  <a:gd name="T50" fmla="*/ 100 w 144"/>
                  <a:gd name="T51" fmla="*/ 222 h 238"/>
                  <a:gd name="T52" fmla="*/ 116 w 144"/>
                  <a:gd name="T53" fmla="*/ 212 h 238"/>
                  <a:gd name="T54" fmla="*/ 128 w 144"/>
                  <a:gd name="T55" fmla="*/ 194 h 238"/>
                  <a:gd name="T56" fmla="*/ 130 w 144"/>
                  <a:gd name="T57" fmla="*/ 170 h 238"/>
                  <a:gd name="T58" fmla="*/ 130 w 144"/>
                  <a:gd name="T59" fmla="*/ 158 h 238"/>
                  <a:gd name="T60" fmla="*/ 124 w 144"/>
                  <a:gd name="T61" fmla="*/ 142 h 238"/>
                  <a:gd name="T62" fmla="*/ 118 w 144"/>
                  <a:gd name="T63" fmla="*/ 136 h 238"/>
                  <a:gd name="T64" fmla="*/ 102 w 144"/>
                  <a:gd name="T65" fmla="*/ 128 h 238"/>
                  <a:gd name="T66" fmla="*/ 80 w 144"/>
                  <a:gd name="T67" fmla="*/ 122 h 238"/>
                  <a:gd name="T68" fmla="*/ 42 w 144"/>
                  <a:gd name="T69" fmla="*/ 116 h 238"/>
                  <a:gd name="T70" fmla="*/ 20 w 144"/>
                  <a:gd name="T71" fmla="*/ 106 h 238"/>
                  <a:gd name="T72" fmla="*/ 10 w 144"/>
                  <a:gd name="T73" fmla="*/ 98 h 238"/>
                  <a:gd name="T74" fmla="*/ 4 w 144"/>
                  <a:gd name="T75" fmla="*/ 88 h 238"/>
                  <a:gd name="T76" fmla="*/ 0 w 144"/>
                  <a:gd name="T77" fmla="*/ 58 h 238"/>
                  <a:gd name="T78" fmla="*/ 2 w 144"/>
                  <a:gd name="T79" fmla="*/ 44 h 238"/>
                  <a:gd name="T80" fmla="*/ 10 w 144"/>
                  <a:gd name="T81" fmla="*/ 22 h 238"/>
                  <a:gd name="T82" fmla="*/ 28 w 144"/>
                  <a:gd name="T83" fmla="*/ 8 h 238"/>
                  <a:gd name="T84" fmla="*/ 56 w 144"/>
                  <a:gd name="T85" fmla="*/ 0 h 238"/>
                  <a:gd name="T86" fmla="*/ 72 w 144"/>
                  <a:gd name="T87" fmla="*/ 0 h 238"/>
                  <a:gd name="T88" fmla="*/ 128 w 144"/>
                  <a:gd name="T89" fmla="*/ 4 h 238"/>
                  <a:gd name="T90" fmla="*/ 138 w 144"/>
                  <a:gd name="T91" fmla="*/ 16 h 238"/>
                  <a:gd name="T92" fmla="*/ 98 w 144"/>
                  <a:gd name="T93" fmla="*/ 12 h 238"/>
                  <a:gd name="T94" fmla="*/ 72 w 144"/>
                  <a:gd name="T95" fmla="*/ 1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4" h="238">
                    <a:moveTo>
                      <a:pt x="72" y="10"/>
                    </a:moveTo>
                    <a:lnTo>
                      <a:pt x="72" y="10"/>
                    </a:lnTo>
                    <a:lnTo>
                      <a:pt x="58" y="12"/>
                    </a:lnTo>
                    <a:lnTo>
                      <a:pt x="46" y="14"/>
                    </a:lnTo>
                    <a:lnTo>
                      <a:pt x="36" y="18"/>
                    </a:lnTo>
                    <a:lnTo>
                      <a:pt x="28" y="22"/>
                    </a:lnTo>
                    <a:lnTo>
                      <a:pt x="22" y="28"/>
                    </a:lnTo>
                    <a:lnTo>
                      <a:pt x="16" y="36"/>
                    </a:lnTo>
                    <a:lnTo>
                      <a:pt x="14" y="46"/>
                    </a:lnTo>
                    <a:lnTo>
                      <a:pt x="14" y="58"/>
                    </a:lnTo>
                    <a:lnTo>
                      <a:pt x="14" y="58"/>
                    </a:lnTo>
                    <a:lnTo>
                      <a:pt x="14" y="76"/>
                    </a:lnTo>
                    <a:lnTo>
                      <a:pt x="16" y="82"/>
                    </a:lnTo>
                    <a:lnTo>
                      <a:pt x="20" y="88"/>
                    </a:lnTo>
                    <a:lnTo>
                      <a:pt x="20" y="88"/>
                    </a:lnTo>
                    <a:lnTo>
                      <a:pt x="28" y="96"/>
                    </a:lnTo>
                    <a:lnTo>
                      <a:pt x="28" y="96"/>
                    </a:lnTo>
                    <a:lnTo>
                      <a:pt x="34" y="100"/>
                    </a:lnTo>
                    <a:lnTo>
                      <a:pt x="40" y="102"/>
                    </a:lnTo>
                    <a:lnTo>
                      <a:pt x="40" y="102"/>
                    </a:lnTo>
                    <a:lnTo>
                      <a:pt x="76" y="110"/>
                    </a:lnTo>
                    <a:lnTo>
                      <a:pt x="76" y="110"/>
                    </a:lnTo>
                    <a:lnTo>
                      <a:pt x="92" y="112"/>
                    </a:lnTo>
                    <a:lnTo>
                      <a:pt x="106" y="116"/>
                    </a:lnTo>
                    <a:lnTo>
                      <a:pt x="118" y="122"/>
                    </a:lnTo>
                    <a:lnTo>
                      <a:pt x="128" y="126"/>
                    </a:lnTo>
                    <a:lnTo>
                      <a:pt x="128" y="126"/>
                    </a:lnTo>
                    <a:lnTo>
                      <a:pt x="134" y="134"/>
                    </a:lnTo>
                    <a:lnTo>
                      <a:pt x="140" y="142"/>
                    </a:lnTo>
                    <a:lnTo>
                      <a:pt x="142" y="154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2" y="186"/>
                    </a:lnTo>
                    <a:lnTo>
                      <a:pt x="138" y="200"/>
                    </a:lnTo>
                    <a:lnTo>
                      <a:pt x="134" y="212"/>
                    </a:lnTo>
                    <a:lnTo>
                      <a:pt x="126" y="222"/>
                    </a:lnTo>
                    <a:lnTo>
                      <a:pt x="126" y="222"/>
                    </a:lnTo>
                    <a:lnTo>
                      <a:pt x="116" y="228"/>
                    </a:lnTo>
                    <a:lnTo>
                      <a:pt x="104" y="234"/>
                    </a:lnTo>
                    <a:lnTo>
                      <a:pt x="90" y="236"/>
                    </a:lnTo>
                    <a:lnTo>
                      <a:pt x="72" y="238"/>
                    </a:lnTo>
                    <a:lnTo>
                      <a:pt x="72" y="238"/>
                    </a:lnTo>
                    <a:lnTo>
                      <a:pt x="48" y="236"/>
                    </a:lnTo>
                    <a:lnTo>
                      <a:pt x="14" y="234"/>
                    </a:lnTo>
                    <a:lnTo>
                      <a:pt x="2" y="232"/>
                    </a:lnTo>
                    <a:lnTo>
                      <a:pt x="4" y="220"/>
                    </a:lnTo>
                    <a:lnTo>
                      <a:pt x="4" y="220"/>
                    </a:lnTo>
                    <a:lnTo>
                      <a:pt x="44" y="226"/>
                    </a:lnTo>
                    <a:lnTo>
                      <a:pt x="76" y="226"/>
                    </a:lnTo>
                    <a:lnTo>
                      <a:pt x="76" y="226"/>
                    </a:lnTo>
                    <a:lnTo>
                      <a:pt x="88" y="226"/>
                    </a:lnTo>
                    <a:lnTo>
                      <a:pt x="100" y="222"/>
                    </a:lnTo>
                    <a:lnTo>
                      <a:pt x="110" y="218"/>
                    </a:lnTo>
                    <a:lnTo>
                      <a:pt x="116" y="212"/>
                    </a:lnTo>
                    <a:lnTo>
                      <a:pt x="122" y="204"/>
                    </a:lnTo>
                    <a:lnTo>
                      <a:pt x="128" y="194"/>
                    </a:lnTo>
                    <a:lnTo>
                      <a:pt x="130" y="182"/>
                    </a:lnTo>
                    <a:lnTo>
                      <a:pt x="130" y="170"/>
                    </a:lnTo>
                    <a:lnTo>
                      <a:pt x="130" y="170"/>
                    </a:lnTo>
                    <a:lnTo>
                      <a:pt x="130" y="158"/>
                    </a:lnTo>
                    <a:lnTo>
                      <a:pt x="128" y="148"/>
                    </a:lnTo>
                    <a:lnTo>
                      <a:pt x="124" y="142"/>
                    </a:lnTo>
                    <a:lnTo>
                      <a:pt x="118" y="136"/>
                    </a:lnTo>
                    <a:lnTo>
                      <a:pt x="118" y="136"/>
                    </a:lnTo>
                    <a:lnTo>
                      <a:pt x="110" y="132"/>
                    </a:lnTo>
                    <a:lnTo>
                      <a:pt x="102" y="128"/>
                    </a:lnTo>
                    <a:lnTo>
                      <a:pt x="80" y="122"/>
                    </a:lnTo>
                    <a:lnTo>
                      <a:pt x="80" y="122"/>
                    </a:lnTo>
                    <a:lnTo>
                      <a:pt x="42" y="116"/>
                    </a:lnTo>
                    <a:lnTo>
                      <a:pt x="42" y="116"/>
                    </a:lnTo>
                    <a:lnTo>
                      <a:pt x="30" y="112"/>
                    </a:lnTo>
                    <a:lnTo>
                      <a:pt x="20" y="106"/>
                    </a:lnTo>
                    <a:lnTo>
                      <a:pt x="20" y="106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4" y="88"/>
                    </a:lnTo>
                    <a:lnTo>
                      <a:pt x="2" y="74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2" y="44"/>
                    </a:lnTo>
                    <a:lnTo>
                      <a:pt x="4" y="32"/>
                    </a:lnTo>
                    <a:lnTo>
                      <a:pt x="10" y="22"/>
                    </a:lnTo>
                    <a:lnTo>
                      <a:pt x="18" y="14"/>
                    </a:lnTo>
                    <a:lnTo>
                      <a:pt x="28" y="8"/>
                    </a:lnTo>
                    <a:lnTo>
                      <a:pt x="40" y="2"/>
                    </a:lnTo>
                    <a:lnTo>
                      <a:pt x="56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98" y="0"/>
                    </a:lnTo>
                    <a:lnTo>
                      <a:pt x="128" y="4"/>
                    </a:lnTo>
                    <a:lnTo>
                      <a:pt x="138" y="4"/>
                    </a:lnTo>
                    <a:lnTo>
                      <a:pt x="138" y="16"/>
                    </a:lnTo>
                    <a:lnTo>
                      <a:pt x="138" y="16"/>
                    </a:lnTo>
                    <a:lnTo>
                      <a:pt x="98" y="12"/>
                    </a:lnTo>
                    <a:lnTo>
                      <a:pt x="72" y="10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4" name="Freeform 430"/>
              <p:cNvSpPr>
                <a:spLocks/>
              </p:cNvSpPr>
              <p:nvPr/>
            </p:nvSpPr>
            <p:spPr bwMode="auto">
              <a:xfrm>
                <a:off x="7454900" y="396875"/>
                <a:ext cx="263525" cy="371475"/>
              </a:xfrm>
              <a:custGeom>
                <a:avLst/>
                <a:gdLst>
                  <a:gd name="T0" fmla="*/ 0 w 166"/>
                  <a:gd name="T1" fmla="*/ 12 h 234"/>
                  <a:gd name="T2" fmla="*/ 0 w 166"/>
                  <a:gd name="T3" fmla="*/ 0 h 234"/>
                  <a:gd name="T4" fmla="*/ 166 w 166"/>
                  <a:gd name="T5" fmla="*/ 0 h 234"/>
                  <a:gd name="T6" fmla="*/ 166 w 166"/>
                  <a:gd name="T7" fmla="*/ 12 h 234"/>
                  <a:gd name="T8" fmla="*/ 90 w 166"/>
                  <a:gd name="T9" fmla="*/ 12 h 234"/>
                  <a:gd name="T10" fmla="*/ 90 w 166"/>
                  <a:gd name="T11" fmla="*/ 234 h 234"/>
                  <a:gd name="T12" fmla="*/ 78 w 166"/>
                  <a:gd name="T13" fmla="*/ 234 h 234"/>
                  <a:gd name="T14" fmla="*/ 78 w 166"/>
                  <a:gd name="T15" fmla="*/ 12 h 234"/>
                  <a:gd name="T16" fmla="*/ 0 w 166"/>
                  <a:gd name="T17" fmla="*/ 1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6" h="234">
                    <a:moveTo>
                      <a:pt x="0" y="12"/>
                    </a:moveTo>
                    <a:lnTo>
                      <a:pt x="0" y="0"/>
                    </a:lnTo>
                    <a:lnTo>
                      <a:pt x="166" y="0"/>
                    </a:lnTo>
                    <a:lnTo>
                      <a:pt x="166" y="12"/>
                    </a:lnTo>
                    <a:lnTo>
                      <a:pt x="90" y="12"/>
                    </a:lnTo>
                    <a:lnTo>
                      <a:pt x="90" y="234"/>
                    </a:lnTo>
                    <a:lnTo>
                      <a:pt x="78" y="234"/>
                    </a:lnTo>
                    <a:lnTo>
                      <a:pt x="78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5" name="Freeform 431"/>
              <p:cNvSpPr>
                <a:spLocks noEditPoints="1"/>
              </p:cNvSpPr>
              <p:nvPr/>
            </p:nvSpPr>
            <p:spPr bwMode="auto">
              <a:xfrm>
                <a:off x="7712075" y="292100"/>
                <a:ext cx="282575" cy="476250"/>
              </a:xfrm>
              <a:custGeom>
                <a:avLst/>
                <a:gdLst>
                  <a:gd name="T0" fmla="*/ 0 w 178"/>
                  <a:gd name="T1" fmla="*/ 300 h 300"/>
                  <a:gd name="T2" fmla="*/ 72 w 178"/>
                  <a:gd name="T3" fmla="*/ 66 h 300"/>
                  <a:gd name="T4" fmla="*/ 106 w 178"/>
                  <a:gd name="T5" fmla="*/ 66 h 300"/>
                  <a:gd name="T6" fmla="*/ 178 w 178"/>
                  <a:gd name="T7" fmla="*/ 300 h 300"/>
                  <a:gd name="T8" fmla="*/ 166 w 178"/>
                  <a:gd name="T9" fmla="*/ 300 h 300"/>
                  <a:gd name="T10" fmla="*/ 144 w 178"/>
                  <a:gd name="T11" fmla="*/ 228 h 300"/>
                  <a:gd name="T12" fmla="*/ 34 w 178"/>
                  <a:gd name="T13" fmla="*/ 228 h 300"/>
                  <a:gd name="T14" fmla="*/ 12 w 178"/>
                  <a:gd name="T15" fmla="*/ 300 h 300"/>
                  <a:gd name="T16" fmla="*/ 0 w 178"/>
                  <a:gd name="T17" fmla="*/ 300 h 300"/>
                  <a:gd name="T18" fmla="*/ 80 w 178"/>
                  <a:gd name="T19" fmla="*/ 78 h 300"/>
                  <a:gd name="T20" fmla="*/ 38 w 178"/>
                  <a:gd name="T21" fmla="*/ 216 h 300"/>
                  <a:gd name="T22" fmla="*/ 140 w 178"/>
                  <a:gd name="T23" fmla="*/ 216 h 300"/>
                  <a:gd name="T24" fmla="*/ 98 w 178"/>
                  <a:gd name="T25" fmla="*/ 78 h 300"/>
                  <a:gd name="T26" fmla="*/ 80 w 178"/>
                  <a:gd name="T27" fmla="*/ 78 h 300"/>
                  <a:gd name="T28" fmla="*/ 50 w 178"/>
                  <a:gd name="T29" fmla="*/ 22 h 300"/>
                  <a:gd name="T30" fmla="*/ 50 w 178"/>
                  <a:gd name="T31" fmla="*/ 0 h 300"/>
                  <a:gd name="T32" fmla="*/ 62 w 178"/>
                  <a:gd name="T33" fmla="*/ 0 h 300"/>
                  <a:gd name="T34" fmla="*/ 62 w 178"/>
                  <a:gd name="T35" fmla="*/ 22 h 300"/>
                  <a:gd name="T36" fmla="*/ 50 w 178"/>
                  <a:gd name="T37" fmla="*/ 22 h 300"/>
                  <a:gd name="T38" fmla="*/ 116 w 178"/>
                  <a:gd name="T39" fmla="*/ 22 h 300"/>
                  <a:gd name="T40" fmla="*/ 116 w 178"/>
                  <a:gd name="T41" fmla="*/ 0 h 300"/>
                  <a:gd name="T42" fmla="*/ 128 w 178"/>
                  <a:gd name="T43" fmla="*/ 0 h 300"/>
                  <a:gd name="T44" fmla="*/ 128 w 178"/>
                  <a:gd name="T45" fmla="*/ 22 h 300"/>
                  <a:gd name="T46" fmla="*/ 116 w 178"/>
                  <a:gd name="T47" fmla="*/ 22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8" h="300">
                    <a:moveTo>
                      <a:pt x="0" y="300"/>
                    </a:moveTo>
                    <a:lnTo>
                      <a:pt x="72" y="66"/>
                    </a:lnTo>
                    <a:lnTo>
                      <a:pt x="106" y="66"/>
                    </a:lnTo>
                    <a:lnTo>
                      <a:pt x="178" y="300"/>
                    </a:lnTo>
                    <a:lnTo>
                      <a:pt x="166" y="300"/>
                    </a:lnTo>
                    <a:lnTo>
                      <a:pt x="144" y="228"/>
                    </a:lnTo>
                    <a:lnTo>
                      <a:pt x="34" y="228"/>
                    </a:lnTo>
                    <a:lnTo>
                      <a:pt x="12" y="300"/>
                    </a:lnTo>
                    <a:lnTo>
                      <a:pt x="0" y="300"/>
                    </a:lnTo>
                    <a:close/>
                    <a:moveTo>
                      <a:pt x="80" y="78"/>
                    </a:moveTo>
                    <a:lnTo>
                      <a:pt x="38" y="216"/>
                    </a:lnTo>
                    <a:lnTo>
                      <a:pt x="140" y="216"/>
                    </a:lnTo>
                    <a:lnTo>
                      <a:pt x="98" y="78"/>
                    </a:lnTo>
                    <a:lnTo>
                      <a:pt x="80" y="78"/>
                    </a:lnTo>
                    <a:close/>
                    <a:moveTo>
                      <a:pt x="50" y="22"/>
                    </a:moveTo>
                    <a:lnTo>
                      <a:pt x="50" y="0"/>
                    </a:lnTo>
                    <a:lnTo>
                      <a:pt x="62" y="0"/>
                    </a:lnTo>
                    <a:lnTo>
                      <a:pt x="62" y="22"/>
                    </a:lnTo>
                    <a:lnTo>
                      <a:pt x="50" y="22"/>
                    </a:lnTo>
                    <a:close/>
                    <a:moveTo>
                      <a:pt x="116" y="22"/>
                    </a:moveTo>
                    <a:lnTo>
                      <a:pt x="116" y="0"/>
                    </a:lnTo>
                    <a:lnTo>
                      <a:pt x="128" y="0"/>
                    </a:lnTo>
                    <a:lnTo>
                      <a:pt x="128" y="22"/>
                    </a:lnTo>
                    <a:lnTo>
                      <a:pt x="116" y="2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6" name="Freeform 432"/>
              <p:cNvSpPr>
                <a:spLocks/>
              </p:cNvSpPr>
              <p:nvPr/>
            </p:nvSpPr>
            <p:spPr bwMode="auto">
              <a:xfrm>
                <a:off x="6597650" y="854075"/>
                <a:ext cx="269875" cy="371475"/>
              </a:xfrm>
              <a:custGeom>
                <a:avLst/>
                <a:gdLst>
                  <a:gd name="T0" fmla="*/ 158 w 170"/>
                  <a:gd name="T1" fmla="*/ 0 h 234"/>
                  <a:gd name="T2" fmla="*/ 170 w 170"/>
                  <a:gd name="T3" fmla="*/ 0 h 234"/>
                  <a:gd name="T4" fmla="*/ 104 w 170"/>
                  <a:gd name="T5" fmla="*/ 234 h 234"/>
                  <a:gd name="T6" fmla="*/ 66 w 170"/>
                  <a:gd name="T7" fmla="*/ 234 h 234"/>
                  <a:gd name="T8" fmla="*/ 0 w 170"/>
                  <a:gd name="T9" fmla="*/ 0 h 234"/>
                  <a:gd name="T10" fmla="*/ 12 w 170"/>
                  <a:gd name="T11" fmla="*/ 0 h 234"/>
                  <a:gd name="T12" fmla="*/ 74 w 170"/>
                  <a:gd name="T13" fmla="*/ 222 h 234"/>
                  <a:gd name="T14" fmla="*/ 96 w 170"/>
                  <a:gd name="T15" fmla="*/ 222 h 234"/>
                  <a:gd name="T16" fmla="*/ 158 w 170"/>
                  <a:gd name="T17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0" h="234">
                    <a:moveTo>
                      <a:pt x="158" y="0"/>
                    </a:moveTo>
                    <a:lnTo>
                      <a:pt x="170" y="0"/>
                    </a:lnTo>
                    <a:lnTo>
                      <a:pt x="104" y="234"/>
                    </a:lnTo>
                    <a:lnTo>
                      <a:pt x="66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74" y="222"/>
                    </a:lnTo>
                    <a:lnTo>
                      <a:pt x="96" y="222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7" name="Freeform 433"/>
              <p:cNvSpPr>
                <a:spLocks/>
              </p:cNvSpPr>
              <p:nvPr/>
            </p:nvSpPr>
            <p:spPr bwMode="auto">
              <a:xfrm>
                <a:off x="6889750" y="854075"/>
                <a:ext cx="260350" cy="371475"/>
              </a:xfrm>
              <a:custGeom>
                <a:avLst/>
                <a:gdLst>
                  <a:gd name="T0" fmla="*/ 88 w 164"/>
                  <a:gd name="T1" fmla="*/ 234 h 234"/>
                  <a:gd name="T2" fmla="*/ 76 w 164"/>
                  <a:gd name="T3" fmla="*/ 234 h 234"/>
                  <a:gd name="T4" fmla="*/ 76 w 164"/>
                  <a:gd name="T5" fmla="*/ 134 h 234"/>
                  <a:gd name="T6" fmla="*/ 0 w 164"/>
                  <a:gd name="T7" fmla="*/ 0 h 234"/>
                  <a:gd name="T8" fmla="*/ 14 w 164"/>
                  <a:gd name="T9" fmla="*/ 0 h 234"/>
                  <a:gd name="T10" fmla="*/ 82 w 164"/>
                  <a:gd name="T11" fmla="*/ 120 h 234"/>
                  <a:gd name="T12" fmla="*/ 150 w 164"/>
                  <a:gd name="T13" fmla="*/ 0 h 234"/>
                  <a:gd name="T14" fmla="*/ 164 w 164"/>
                  <a:gd name="T15" fmla="*/ 0 h 234"/>
                  <a:gd name="T16" fmla="*/ 88 w 164"/>
                  <a:gd name="T17" fmla="*/ 134 h 234"/>
                  <a:gd name="T18" fmla="*/ 88 w 164"/>
                  <a:gd name="T19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4" h="234">
                    <a:moveTo>
                      <a:pt x="88" y="234"/>
                    </a:moveTo>
                    <a:lnTo>
                      <a:pt x="76" y="234"/>
                    </a:lnTo>
                    <a:lnTo>
                      <a:pt x="76" y="13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82" y="120"/>
                    </a:lnTo>
                    <a:lnTo>
                      <a:pt x="150" y="0"/>
                    </a:lnTo>
                    <a:lnTo>
                      <a:pt x="164" y="0"/>
                    </a:lnTo>
                    <a:lnTo>
                      <a:pt x="88" y="134"/>
                    </a:lnTo>
                    <a:lnTo>
                      <a:pt x="88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8" name="Freeform 434"/>
              <p:cNvSpPr>
                <a:spLocks/>
              </p:cNvSpPr>
              <p:nvPr/>
            </p:nvSpPr>
            <p:spPr bwMode="auto">
              <a:xfrm>
                <a:off x="7169150" y="854075"/>
                <a:ext cx="257175" cy="371475"/>
              </a:xfrm>
              <a:custGeom>
                <a:avLst/>
                <a:gdLst>
                  <a:gd name="T0" fmla="*/ 88 w 162"/>
                  <a:gd name="T1" fmla="*/ 234 h 234"/>
                  <a:gd name="T2" fmla="*/ 76 w 162"/>
                  <a:gd name="T3" fmla="*/ 234 h 234"/>
                  <a:gd name="T4" fmla="*/ 76 w 162"/>
                  <a:gd name="T5" fmla="*/ 134 h 234"/>
                  <a:gd name="T6" fmla="*/ 0 w 162"/>
                  <a:gd name="T7" fmla="*/ 0 h 234"/>
                  <a:gd name="T8" fmla="*/ 14 w 162"/>
                  <a:gd name="T9" fmla="*/ 0 h 234"/>
                  <a:gd name="T10" fmla="*/ 82 w 162"/>
                  <a:gd name="T11" fmla="*/ 120 h 234"/>
                  <a:gd name="T12" fmla="*/ 150 w 162"/>
                  <a:gd name="T13" fmla="*/ 0 h 234"/>
                  <a:gd name="T14" fmla="*/ 162 w 162"/>
                  <a:gd name="T15" fmla="*/ 0 h 234"/>
                  <a:gd name="T16" fmla="*/ 88 w 162"/>
                  <a:gd name="T17" fmla="*/ 134 h 234"/>
                  <a:gd name="T18" fmla="*/ 88 w 162"/>
                  <a:gd name="T19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2" h="234">
                    <a:moveTo>
                      <a:pt x="88" y="234"/>
                    </a:moveTo>
                    <a:lnTo>
                      <a:pt x="76" y="234"/>
                    </a:lnTo>
                    <a:lnTo>
                      <a:pt x="76" y="13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82" y="120"/>
                    </a:lnTo>
                    <a:lnTo>
                      <a:pt x="150" y="0"/>
                    </a:lnTo>
                    <a:lnTo>
                      <a:pt x="162" y="0"/>
                    </a:lnTo>
                    <a:lnTo>
                      <a:pt x="88" y="134"/>
                    </a:lnTo>
                    <a:lnTo>
                      <a:pt x="88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9" name="Freeform 435"/>
              <p:cNvSpPr>
                <a:spLocks/>
              </p:cNvSpPr>
              <p:nvPr/>
            </p:nvSpPr>
            <p:spPr bwMode="auto">
              <a:xfrm>
                <a:off x="7458075" y="850900"/>
                <a:ext cx="225425" cy="377825"/>
              </a:xfrm>
              <a:custGeom>
                <a:avLst/>
                <a:gdLst>
                  <a:gd name="T0" fmla="*/ 72 w 142"/>
                  <a:gd name="T1" fmla="*/ 10 h 238"/>
                  <a:gd name="T2" fmla="*/ 46 w 142"/>
                  <a:gd name="T3" fmla="*/ 14 h 238"/>
                  <a:gd name="T4" fmla="*/ 26 w 142"/>
                  <a:gd name="T5" fmla="*/ 22 h 238"/>
                  <a:gd name="T6" fmla="*/ 16 w 142"/>
                  <a:gd name="T7" fmla="*/ 36 h 238"/>
                  <a:gd name="T8" fmla="*/ 12 w 142"/>
                  <a:gd name="T9" fmla="*/ 58 h 238"/>
                  <a:gd name="T10" fmla="*/ 14 w 142"/>
                  <a:gd name="T11" fmla="*/ 76 h 238"/>
                  <a:gd name="T12" fmla="*/ 18 w 142"/>
                  <a:gd name="T13" fmla="*/ 88 h 238"/>
                  <a:gd name="T14" fmla="*/ 28 w 142"/>
                  <a:gd name="T15" fmla="*/ 96 h 238"/>
                  <a:gd name="T16" fmla="*/ 32 w 142"/>
                  <a:gd name="T17" fmla="*/ 100 h 238"/>
                  <a:gd name="T18" fmla="*/ 40 w 142"/>
                  <a:gd name="T19" fmla="*/ 102 h 238"/>
                  <a:gd name="T20" fmla="*/ 74 w 142"/>
                  <a:gd name="T21" fmla="*/ 110 h 238"/>
                  <a:gd name="T22" fmla="*/ 106 w 142"/>
                  <a:gd name="T23" fmla="*/ 116 h 238"/>
                  <a:gd name="T24" fmla="*/ 126 w 142"/>
                  <a:gd name="T25" fmla="*/ 126 h 238"/>
                  <a:gd name="T26" fmla="*/ 134 w 142"/>
                  <a:gd name="T27" fmla="*/ 134 h 238"/>
                  <a:gd name="T28" fmla="*/ 142 w 142"/>
                  <a:gd name="T29" fmla="*/ 154 h 238"/>
                  <a:gd name="T30" fmla="*/ 142 w 142"/>
                  <a:gd name="T31" fmla="*/ 168 h 238"/>
                  <a:gd name="T32" fmla="*/ 138 w 142"/>
                  <a:gd name="T33" fmla="*/ 200 h 238"/>
                  <a:gd name="T34" fmla="*/ 124 w 142"/>
                  <a:gd name="T35" fmla="*/ 222 h 238"/>
                  <a:gd name="T36" fmla="*/ 114 w 142"/>
                  <a:gd name="T37" fmla="*/ 228 h 238"/>
                  <a:gd name="T38" fmla="*/ 88 w 142"/>
                  <a:gd name="T39" fmla="*/ 236 h 238"/>
                  <a:gd name="T40" fmla="*/ 72 w 142"/>
                  <a:gd name="T41" fmla="*/ 238 h 238"/>
                  <a:gd name="T42" fmla="*/ 12 w 142"/>
                  <a:gd name="T43" fmla="*/ 234 h 238"/>
                  <a:gd name="T44" fmla="*/ 2 w 142"/>
                  <a:gd name="T45" fmla="*/ 220 h 238"/>
                  <a:gd name="T46" fmla="*/ 42 w 142"/>
                  <a:gd name="T47" fmla="*/ 226 h 238"/>
                  <a:gd name="T48" fmla="*/ 74 w 142"/>
                  <a:gd name="T49" fmla="*/ 226 h 238"/>
                  <a:gd name="T50" fmla="*/ 98 w 142"/>
                  <a:gd name="T51" fmla="*/ 222 h 238"/>
                  <a:gd name="T52" fmla="*/ 116 w 142"/>
                  <a:gd name="T53" fmla="*/ 212 h 238"/>
                  <a:gd name="T54" fmla="*/ 126 w 142"/>
                  <a:gd name="T55" fmla="*/ 194 h 238"/>
                  <a:gd name="T56" fmla="*/ 130 w 142"/>
                  <a:gd name="T57" fmla="*/ 170 h 238"/>
                  <a:gd name="T58" fmla="*/ 128 w 142"/>
                  <a:gd name="T59" fmla="*/ 158 h 238"/>
                  <a:gd name="T60" fmla="*/ 122 w 142"/>
                  <a:gd name="T61" fmla="*/ 142 h 238"/>
                  <a:gd name="T62" fmla="*/ 116 w 142"/>
                  <a:gd name="T63" fmla="*/ 136 h 238"/>
                  <a:gd name="T64" fmla="*/ 100 w 142"/>
                  <a:gd name="T65" fmla="*/ 128 h 238"/>
                  <a:gd name="T66" fmla="*/ 78 w 142"/>
                  <a:gd name="T67" fmla="*/ 122 h 238"/>
                  <a:gd name="T68" fmla="*/ 40 w 142"/>
                  <a:gd name="T69" fmla="*/ 116 h 238"/>
                  <a:gd name="T70" fmla="*/ 18 w 142"/>
                  <a:gd name="T71" fmla="*/ 106 h 238"/>
                  <a:gd name="T72" fmla="*/ 10 w 142"/>
                  <a:gd name="T73" fmla="*/ 98 h 238"/>
                  <a:gd name="T74" fmla="*/ 4 w 142"/>
                  <a:gd name="T75" fmla="*/ 88 h 238"/>
                  <a:gd name="T76" fmla="*/ 0 w 142"/>
                  <a:gd name="T77" fmla="*/ 58 h 238"/>
                  <a:gd name="T78" fmla="*/ 0 w 142"/>
                  <a:gd name="T79" fmla="*/ 44 h 238"/>
                  <a:gd name="T80" fmla="*/ 10 w 142"/>
                  <a:gd name="T81" fmla="*/ 22 h 238"/>
                  <a:gd name="T82" fmla="*/ 28 w 142"/>
                  <a:gd name="T83" fmla="*/ 8 h 238"/>
                  <a:gd name="T84" fmla="*/ 54 w 142"/>
                  <a:gd name="T85" fmla="*/ 0 h 238"/>
                  <a:gd name="T86" fmla="*/ 72 w 142"/>
                  <a:gd name="T87" fmla="*/ 0 h 238"/>
                  <a:gd name="T88" fmla="*/ 126 w 142"/>
                  <a:gd name="T89" fmla="*/ 4 h 238"/>
                  <a:gd name="T90" fmla="*/ 136 w 142"/>
                  <a:gd name="T91" fmla="*/ 16 h 238"/>
                  <a:gd name="T92" fmla="*/ 96 w 142"/>
                  <a:gd name="T93" fmla="*/ 12 h 238"/>
                  <a:gd name="T94" fmla="*/ 72 w 142"/>
                  <a:gd name="T95" fmla="*/ 1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2" h="238">
                    <a:moveTo>
                      <a:pt x="72" y="10"/>
                    </a:moveTo>
                    <a:lnTo>
                      <a:pt x="72" y="10"/>
                    </a:lnTo>
                    <a:lnTo>
                      <a:pt x="58" y="12"/>
                    </a:lnTo>
                    <a:lnTo>
                      <a:pt x="46" y="14"/>
                    </a:lnTo>
                    <a:lnTo>
                      <a:pt x="36" y="18"/>
                    </a:lnTo>
                    <a:lnTo>
                      <a:pt x="26" y="22"/>
                    </a:lnTo>
                    <a:lnTo>
                      <a:pt x="20" y="28"/>
                    </a:lnTo>
                    <a:lnTo>
                      <a:pt x="16" y="36"/>
                    </a:lnTo>
                    <a:lnTo>
                      <a:pt x="12" y="46"/>
                    </a:lnTo>
                    <a:lnTo>
                      <a:pt x="12" y="58"/>
                    </a:lnTo>
                    <a:lnTo>
                      <a:pt x="12" y="58"/>
                    </a:lnTo>
                    <a:lnTo>
                      <a:pt x="14" y="76"/>
                    </a:lnTo>
                    <a:lnTo>
                      <a:pt x="16" y="82"/>
                    </a:lnTo>
                    <a:lnTo>
                      <a:pt x="18" y="88"/>
                    </a:lnTo>
                    <a:lnTo>
                      <a:pt x="18" y="88"/>
                    </a:lnTo>
                    <a:lnTo>
                      <a:pt x="28" y="96"/>
                    </a:lnTo>
                    <a:lnTo>
                      <a:pt x="28" y="96"/>
                    </a:lnTo>
                    <a:lnTo>
                      <a:pt x="32" y="100"/>
                    </a:lnTo>
                    <a:lnTo>
                      <a:pt x="40" y="102"/>
                    </a:lnTo>
                    <a:lnTo>
                      <a:pt x="40" y="102"/>
                    </a:lnTo>
                    <a:lnTo>
                      <a:pt x="74" y="110"/>
                    </a:lnTo>
                    <a:lnTo>
                      <a:pt x="74" y="110"/>
                    </a:lnTo>
                    <a:lnTo>
                      <a:pt x="92" y="112"/>
                    </a:lnTo>
                    <a:lnTo>
                      <a:pt x="106" y="116"/>
                    </a:lnTo>
                    <a:lnTo>
                      <a:pt x="118" y="122"/>
                    </a:lnTo>
                    <a:lnTo>
                      <a:pt x="126" y="126"/>
                    </a:lnTo>
                    <a:lnTo>
                      <a:pt x="126" y="126"/>
                    </a:lnTo>
                    <a:lnTo>
                      <a:pt x="134" y="134"/>
                    </a:lnTo>
                    <a:lnTo>
                      <a:pt x="138" y="142"/>
                    </a:lnTo>
                    <a:lnTo>
                      <a:pt x="142" y="154"/>
                    </a:lnTo>
                    <a:lnTo>
                      <a:pt x="142" y="168"/>
                    </a:lnTo>
                    <a:lnTo>
                      <a:pt x="142" y="168"/>
                    </a:lnTo>
                    <a:lnTo>
                      <a:pt x="142" y="186"/>
                    </a:lnTo>
                    <a:lnTo>
                      <a:pt x="138" y="200"/>
                    </a:lnTo>
                    <a:lnTo>
                      <a:pt x="132" y="212"/>
                    </a:lnTo>
                    <a:lnTo>
                      <a:pt x="124" y="222"/>
                    </a:lnTo>
                    <a:lnTo>
                      <a:pt x="124" y="222"/>
                    </a:lnTo>
                    <a:lnTo>
                      <a:pt x="114" y="228"/>
                    </a:lnTo>
                    <a:lnTo>
                      <a:pt x="102" y="234"/>
                    </a:lnTo>
                    <a:lnTo>
                      <a:pt x="88" y="236"/>
                    </a:lnTo>
                    <a:lnTo>
                      <a:pt x="72" y="238"/>
                    </a:lnTo>
                    <a:lnTo>
                      <a:pt x="72" y="238"/>
                    </a:lnTo>
                    <a:lnTo>
                      <a:pt x="46" y="236"/>
                    </a:lnTo>
                    <a:lnTo>
                      <a:pt x="12" y="234"/>
                    </a:lnTo>
                    <a:lnTo>
                      <a:pt x="0" y="232"/>
                    </a:lnTo>
                    <a:lnTo>
                      <a:pt x="2" y="220"/>
                    </a:lnTo>
                    <a:lnTo>
                      <a:pt x="2" y="220"/>
                    </a:lnTo>
                    <a:lnTo>
                      <a:pt x="42" y="226"/>
                    </a:lnTo>
                    <a:lnTo>
                      <a:pt x="74" y="226"/>
                    </a:lnTo>
                    <a:lnTo>
                      <a:pt x="74" y="226"/>
                    </a:lnTo>
                    <a:lnTo>
                      <a:pt x="88" y="226"/>
                    </a:lnTo>
                    <a:lnTo>
                      <a:pt x="98" y="222"/>
                    </a:lnTo>
                    <a:lnTo>
                      <a:pt x="108" y="218"/>
                    </a:lnTo>
                    <a:lnTo>
                      <a:pt x="116" y="212"/>
                    </a:lnTo>
                    <a:lnTo>
                      <a:pt x="122" y="204"/>
                    </a:lnTo>
                    <a:lnTo>
                      <a:pt x="126" y="194"/>
                    </a:lnTo>
                    <a:lnTo>
                      <a:pt x="128" y="182"/>
                    </a:lnTo>
                    <a:lnTo>
                      <a:pt x="130" y="170"/>
                    </a:lnTo>
                    <a:lnTo>
                      <a:pt x="130" y="170"/>
                    </a:lnTo>
                    <a:lnTo>
                      <a:pt x="128" y="158"/>
                    </a:lnTo>
                    <a:lnTo>
                      <a:pt x="126" y="148"/>
                    </a:lnTo>
                    <a:lnTo>
                      <a:pt x="122" y="142"/>
                    </a:lnTo>
                    <a:lnTo>
                      <a:pt x="116" y="136"/>
                    </a:lnTo>
                    <a:lnTo>
                      <a:pt x="116" y="136"/>
                    </a:lnTo>
                    <a:lnTo>
                      <a:pt x="110" y="132"/>
                    </a:lnTo>
                    <a:lnTo>
                      <a:pt x="100" y="128"/>
                    </a:lnTo>
                    <a:lnTo>
                      <a:pt x="78" y="122"/>
                    </a:lnTo>
                    <a:lnTo>
                      <a:pt x="78" y="122"/>
                    </a:lnTo>
                    <a:lnTo>
                      <a:pt x="40" y="116"/>
                    </a:lnTo>
                    <a:lnTo>
                      <a:pt x="40" y="116"/>
                    </a:lnTo>
                    <a:lnTo>
                      <a:pt x="30" y="112"/>
                    </a:lnTo>
                    <a:lnTo>
                      <a:pt x="18" y="106"/>
                    </a:lnTo>
                    <a:lnTo>
                      <a:pt x="18" y="106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4" y="88"/>
                    </a:lnTo>
                    <a:lnTo>
                      <a:pt x="0" y="74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0" y="44"/>
                    </a:lnTo>
                    <a:lnTo>
                      <a:pt x="4" y="32"/>
                    </a:lnTo>
                    <a:lnTo>
                      <a:pt x="10" y="22"/>
                    </a:lnTo>
                    <a:lnTo>
                      <a:pt x="18" y="14"/>
                    </a:lnTo>
                    <a:lnTo>
                      <a:pt x="28" y="8"/>
                    </a:lnTo>
                    <a:lnTo>
                      <a:pt x="40" y="2"/>
                    </a:lnTo>
                    <a:lnTo>
                      <a:pt x="54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126" y="4"/>
                    </a:lnTo>
                    <a:lnTo>
                      <a:pt x="138" y="4"/>
                    </a:lnTo>
                    <a:lnTo>
                      <a:pt x="136" y="16"/>
                    </a:lnTo>
                    <a:lnTo>
                      <a:pt x="136" y="16"/>
                    </a:lnTo>
                    <a:lnTo>
                      <a:pt x="96" y="12"/>
                    </a:lnTo>
                    <a:lnTo>
                      <a:pt x="72" y="10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0" name="Freeform 436"/>
              <p:cNvSpPr>
                <a:spLocks noEditPoints="1"/>
              </p:cNvSpPr>
              <p:nvPr/>
            </p:nvSpPr>
            <p:spPr bwMode="auto">
              <a:xfrm>
                <a:off x="6629400" y="1311275"/>
                <a:ext cx="244475" cy="371475"/>
              </a:xfrm>
              <a:custGeom>
                <a:avLst/>
                <a:gdLst>
                  <a:gd name="T0" fmla="*/ 86 w 154"/>
                  <a:gd name="T1" fmla="*/ 148 h 234"/>
                  <a:gd name="T2" fmla="*/ 12 w 154"/>
                  <a:gd name="T3" fmla="*/ 148 h 234"/>
                  <a:gd name="T4" fmla="*/ 12 w 154"/>
                  <a:gd name="T5" fmla="*/ 234 h 234"/>
                  <a:gd name="T6" fmla="*/ 0 w 154"/>
                  <a:gd name="T7" fmla="*/ 234 h 234"/>
                  <a:gd name="T8" fmla="*/ 0 w 154"/>
                  <a:gd name="T9" fmla="*/ 0 h 234"/>
                  <a:gd name="T10" fmla="*/ 86 w 154"/>
                  <a:gd name="T11" fmla="*/ 0 h 234"/>
                  <a:gd name="T12" fmla="*/ 86 w 154"/>
                  <a:gd name="T13" fmla="*/ 0 h 234"/>
                  <a:gd name="T14" fmla="*/ 102 w 154"/>
                  <a:gd name="T15" fmla="*/ 2 h 234"/>
                  <a:gd name="T16" fmla="*/ 116 w 154"/>
                  <a:gd name="T17" fmla="*/ 6 h 234"/>
                  <a:gd name="T18" fmla="*/ 128 w 154"/>
                  <a:gd name="T19" fmla="*/ 10 h 234"/>
                  <a:gd name="T20" fmla="*/ 138 w 154"/>
                  <a:gd name="T21" fmla="*/ 18 h 234"/>
                  <a:gd name="T22" fmla="*/ 138 w 154"/>
                  <a:gd name="T23" fmla="*/ 18 h 234"/>
                  <a:gd name="T24" fmla="*/ 146 w 154"/>
                  <a:gd name="T25" fmla="*/ 28 h 234"/>
                  <a:gd name="T26" fmla="*/ 150 w 154"/>
                  <a:gd name="T27" fmla="*/ 40 h 234"/>
                  <a:gd name="T28" fmla="*/ 154 w 154"/>
                  <a:gd name="T29" fmla="*/ 56 h 234"/>
                  <a:gd name="T30" fmla="*/ 154 w 154"/>
                  <a:gd name="T31" fmla="*/ 72 h 234"/>
                  <a:gd name="T32" fmla="*/ 154 w 154"/>
                  <a:gd name="T33" fmla="*/ 72 h 234"/>
                  <a:gd name="T34" fmla="*/ 154 w 154"/>
                  <a:gd name="T35" fmla="*/ 90 h 234"/>
                  <a:gd name="T36" fmla="*/ 150 w 154"/>
                  <a:gd name="T37" fmla="*/ 106 h 234"/>
                  <a:gd name="T38" fmla="*/ 144 w 154"/>
                  <a:gd name="T39" fmla="*/ 118 h 234"/>
                  <a:gd name="T40" fmla="*/ 138 w 154"/>
                  <a:gd name="T41" fmla="*/ 130 h 234"/>
                  <a:gd name="T42" fmla="*/ 128 w 154"/>
                  <a:gd name="T43" fmla="*/ 138 h 234"/>
                  <a:gd name="T44" fmla="*/ 116 w 154"/>
                  <a:gd name="T45" fmla="*/ 144 h 234"/>
                  <a:gd name="T46" fmla="*/ 102 w 154"/>
                  <a:gd name="T47" fmla="*/ 146 h 234"/>
                  <a:gd name="T48" fmla="*/ 86 w 154"/>
                  <a:gd name="T49" fmla="*/ 148 h 234"/>
                  <a:gd name="T50" fmla="*/ 86 w 154"/>
                  <a:gd name="T51" fmla="*/ 148 h 234"/>
                  <a:gd name="T52" fmla="*/ 12 w 154"/>
                  <a:gd name="T53" fmla="*/ 136 h 234"/>
                  <a:gd name="T54" fmla="*/ 86 w 154"/>
                  <a:gd name="T55" fmla="*/ 136 h 234"/>
                  <a:gd name="T56" fmla="*/ 86 w 154"/>
                  <a:gd name="T57" fmla="*/ 136 h 234"/>
                  <a:gd name="T58" fmla="*/ 98 w 154"/>
                  <a:gd name="T59" fmla="*/ 136 h 234"/>
                  <a:gd name="T60" fmla="*/ 110 w 154"/>
                  <a:gd name="T61" fmla="*/ 132 h 234"/>
                  <a:gd name="T62" fmla="*/ 120 w 154"/>
                  <a:gd name="T63" fmla="*/ 128 h 234"/>
                  <a:gd name="T64" fmla="*/ 128 w 154"/>
                  <a:gd name="T65" fmla="*/ 120 h 234"/>
                  <a:gd name="T66" fmla="*/ 134 w 154"/>
                  <a:gd name="T67" fmla="*/ 112 h 234"/>
                  <a:gd name="T68" fmla="*/ 138 w 154"/>
                  <a:gd name="T69" fmla="*/ 100 h 234"/>
                  <a:gd name="T70" fmla="*/ 140 w 154"/>
                  <a:gd name="T71" fmla="*/ 88 h 234"/>
                  <a:gd name="T72" fmla="*/ 142 w 154"/>
                  <a:gd name="T73" fmla="*/ 72 h 234"/>
                  <a:gd name="T74" fmla="*/ 142 w 154"/>
                  <a:gd name="T75" fmla="*/ 72 h 234"/>
                  <a:gd name="T76" fmla="*/ 140 w 154"/>
                  <a:gd name="T77" fmla="*/ 58 h 234"/>
                  <a:gd name="T78" fmla="*/ 138 w 154"/>
                  <a:gd name="T79" fmla="*/ 46 h 234"/>
                  <a:gd name="T80" fmla="*/ 134 w 154"/>
                  <a:gd name="T81" fmla="*/ 36 h 234"/>
                  <a:gd name="T82" fmla="*/ 128 w 154"/>
                  <a:gd name="T83" fmla="*/ 26 h 234"/>
                  <a:gd name="T84" fmla="*/ 128 w 154"/>
                  <a:gd name="T85" fmla="*/ 26 h 234"/>
                  <a:gd name="T86" fmla="*/ 120 w 154"/>
                  <a:gd name="T87" fmla="*/ 20 h 234"/>
                  <a:gd name="T88" fmla="*/ 112 w 154"/>
                  <a:gd name="T89" fmla="*/ 16 h 234"/>
                  <a:gd name="T90" fmla="*/ 100 w 154"/>
                  <a:gd name="T91" fmla="*/ 14 h 234"/>
                  <a:gd name="T92" fmla="*/ 86 w 154"/>
                  <a:gd name="T93" fmla="*/ 12 h 234"/>
                  <a:gd name="T94" fmla="*/ 12 w 154"/>
                  <a:gd name="T95" fmla="*/ 12 h 234"/>
                  <a:gd name="T96" fmla="*/ 12 w 154"/>
                  <a:gd name="T97" fmla="*/ 136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4" h="234">
                    <a:moveTo>
                      <a:pt x="86" y="148"/>
                    </a:moveTo>
                    <a:lnTo>
                      <a:pt x="12" y="148"/>
                    </a:lnTo>
                    <a:lnTo>
                      <a:pt x="12" y="234"/>
                    </a:lnTo>
                    <a:lnTo>
                      <a:pt x="0" y="234"/>
                    </a:lnTo>
                    <a:lnTo>
                      <a:pt x="0" y="0"/>
                    </a:lnTo>
                    <a:lnTo>
                      <a:pt x="86" y="0"/>
                    </a:lnTo>
                    <a:lnTo>
                      <a:pt x="86" y="0"/>
                    </a:lnTo>
                    <a:lnTo>
                      <a:pt x="102" y="2"/>
                    </a:lnTo>
                    <a:lnTo>
                      <a:pt x="116" y="6"/>
                    </a:lnTo>
                    <a:lnTo>
                      <a:pt x="128" y="10"/>
                    </a:lnTo>
                    <a:lnTo>
                      <a:pt x="138" y="18"/>
                    </a:lnTo>
                    <a:lnTo>
                      <a:pt x="138" y="18"/>
                    </a:lnTo>
                    <a:lnTo>
                      <a:pt x="146" y="28"/>
                    </a:lnTo>
                    <a:lnTo>
                      <a:pt x="150" y="40"/>
                    </a:lnTo>
                    <a:lnTo>
                      <a:pt x="154" y="56"/>
                    </a:lnTo>
                    <a:lnTo>
                      <a:pt x="154" y="72"/>
                    </a:lnTo>
                    <a:lnTo>
                      <a:pt x="154" y="72"/>
                    </a:lnTo>
                    <a:lnTo>
                      <a:pt x="154" y="90"/>
                    </a:lnTo>
                    <a:lnTo>
                      <a:pt x="150" y="106"/>
                    </a:lnTo>
                    <a:lnTo>
                      <a:pt x="144" y="118"/>
                    </a:lnTo>
                    <a:lnTo>
                      <a:pt x="138" y="130"/>
                    </a:lnTo>
                    <a:lnTo>
                      <a:pt x="128" y="138"/>
                    </a:lnTo>
                    <a:lnTo>
                      <a:pt x="116" y="144"/>
                    </a:lnTo>
                    <a:lnTo>
                      <a:pt x="102" y="146"/>
                    </a:lnTo>
                    <a:lnTo>
                      <a:pt x="86" y="148"/>
                    </a:lnTo>
                    <a:lnTo>
                      <a:pt x="86" y="148"/>
                    </a:lnTo>
                    <a:close/>
                    <a:moveTo>
                      <a:pt x="12" y="136"/>
                    </a:moveTo>
                    <a:lnTo>
                      <a:pt x="86" y="136"/>
                    </a:lnTo>
                    <a:lnTo>
                      <a:pt x="86" y="136"/>
                    </a:lnTo>
                    <a:lnTo>
                      <a:pt x="98" y="136"/>
                    </a:lnTo>
                    <a:lnTo>
                      <a:pt x="110" y="132"/>
                    </a:lnTo>
                    <a:lnTo>
                      <a:pt x="120" y="128"/>
                    </a:lnTo>
                    <a:lnTo>
                      <a:pt x="128" y="120"/>
                    </a:lnTo>
                    <a:lnTo>
                      <a:pt x="134" y="112"/>
                    </a:lnTo>
                    <a:lnTo>
                      <a:pt x="138" y="100"/>
                    </a:lnTo>
                    <a:lnTo>
                      <a:pt x="140" y="88"/>
                    </a:lnTo>
                    <a:lnTo>
                      <a:pt x="142" y="72"/>
                    </a:lnTo>
                    <a:lnTo>
                      <a:pt x="142" y="72"/>
                    </a:lnTo>
                    <a:lnTo>
                      <a:pt x="140" y="58"/>
                    </a:lnTo>
                    <a:lnTo>
                      <a:pt x="138" y="46"/>
                    </a:lnTo>
                    <a:lnTo>
                      <a:pt x="134" y="36"/>
                    </a:lnTo>
                    <a:lnTo>
                      <a:pt x="128" y="26"/>
                    </a:lnTo>
                    <a:lnTo>
                      <a:pt x="128" y="26"/>
                    </a:lnTo>
                    <a:lnTo>
                      <a:pt x="120" y="20"/>
                    </a:lnTo>
                    <a:lnTo>
                      <a:pt x="112" y="16"/>
                    </a:lnTo>
                    <a:lnTo>
                      <a:pt x="100" y="14"/>
                    </a:lnTo>
                    <a:lnTo>
                      <a:pt x="86" y="12"/>
                    </a:lnTo>
                    <a:lnTo>
                      <a:pt x="12" y="12"/>
                    </a:lnTo>
                    <a:lnTo>
                      <a:pt x="12" y="136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1" name="Freeform 437"/>
              <p:cNvSpPr>
                <a:spLocks noEditPoints="1"/>
              </p:cNvSpPr>
              <p:nvPr/>
            </p:nvSpPr>
            <p:spPr bwMode="auto">
              <a:xfrm>
                <a:off x="6889750" y="1311275"/>
                <a:ext cx="282575" cy="371475"/>
              </a:xfrm>
              <a:custGeom>
                <a:avLst/>
                <a:gdLst>
                  <a:gd name="T0" fmla="*/ 0 w 178"/>
                  <a:gd name="T1" fmla="*/ 234 h 234"/>
                  <a:gd name="T2" fmla="*/ 72 w 178"/>
                  <a:gd name="T3" fmla="*/ 0 h 234"/>
                  <a:gd name="T4" fmla="*/ 108 w 178"/>
                  <a:gd name="T5" fmla="*/ 0 h 234"/>
                  <a:gd name="T6" fmla="*/ 178 w 178"/>
                  <a:gd name="T7" fmla="*/ 234 h 234"/>
                  <a:gd name="T8" fmla="*/ 166 w 178"/>
                  <a:gd name="T9" fmla="*/ 234 h 234"/>
                  <a:gd name="T10" fmla="*/ 144 w 178"/>
                  <a:gd name="T11" fmla="*/ 162 h 234"/>
                  <a:gd name="T12" fmla="*/ 34 w 178"/>
                  <a:gd name="T13" fmla="*/ 162 h 234"/>
                  <a:gd name="T14" fmla="*/ 12 w 178"/>
                  <a:gd name="T15" fmla="*/ 234 h 234"/>
                  <a:gd name="T16" fmla="*/ 0 w 178"/>
                  <a:gd name="T17" fmla="*/ 234 h 234"/>
                  <a:gd name="T18" fmla="*/ 80 w 178"/>
                  <a:gd name="T19" fmla="*/ 12 h 234"/>
                  <a:gd name="T20" fmla="*/ 38 w 178"/>
                  <a:gd name="T21" fmla="*/ 150 h 234"/>
                  <a:gd name="T22" fmla="*/ 142 w 178"/>
                  <a:gd name="T23" fmla="*/ 150 h 234"/>
                  <a:gd name="T24" fmla="*/ 98 w 178"/>
                  <a:gd name="T25" fmla="*/ 12 h 234"/>
                  <a:gd name="T26" fmla="*/ 80 w 178"/>
                  <a:gd name="T27" fmla="*/ 1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8" h="234">
                    <a:moveTo>
                      <a:pt x="0" y="234"/>
                    </a:moveTo>
                    <a:lnTo>
                      <a:pt x="72" y="0"/>
                    </a:lnTo>
                    <a:lnTo>
                      <a:pt x="108" y="0"/>
                    </a:lnTo>
                    <a:lnTo>
                      <a:pt x="178" y="234"/>
                    </a:lnTo>
                    <a:lnTo>
                      <a:pt x="166" y="234"/>
                    </a:lnTo>
                    <a:lnTo>
                      <a:pt x="144" y="162"/>
                    </a:lnTo>
                    <a:lnTo>
                      <a:pt x="34" y="162"/>
                    </a:lnTo>
                    <a:lnTo>
                      <a:pt x="12" y="234"/>
                    </a:lnTo>
                    <a:lnTo>
                      <a:pt x="0" y="234"/>
                    </a:lnTo>
                    <a:close/>
                    <a:moveTo>
                      <a:pt x="80" y="12"/>
                    </a:moveTo>
                    <a:lnTo>
                      <a:pt x="38" y="150"/>
                    </a:lnTo>
                    <a:lnTo>
                      <a:pt x="142" y="150"/>
                    </a:lnTo>
                    <a:lnTo>
                      <a:pt x="98" y="12"/>
                    </a:lnTo>
                    <a:lnTo>
                      <a:pt x="80" y="1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2" name="Freeform 438"/>
              <p:cNvSpPr>
                <a:spLocks/>
              </p:cNvSpPr>
              <p:nvPr/>
            </p:nvSpPr>
            <p:spPr bwMode="auto">
              <a:xfrm>
                <a:off x="7235825" y="1311275"/>
                <a:ext cx="254000" cy="371475"/>
              </a:xfrm>
              <a:custGeom>
                <a:avLst/>
                <a:gdLst>
                  <a:gd name="T0" fmla="*/ 0 w 160"/>
                  <a:gd name="T1" fmla="*/ 234 h 234"/>
                  <a:gd name="T2" fmla="*/ 0 w 160"/>
                  <a:gd name="T3" fmla="*/ 0 h 234"/>
                  <a:gd name="T4" fmla="*/ 28 w 160"/>
                  <a:gd name="T5" fmla="*/ 0 h 234"/>
                  <a:gd name="T6" fmla="*/ 140 w 160"/>
                  <a:gd name="T7" fmla="*/ 222 h 234"/>
                  <a:gd name="T8" fmla="*/ 148 w 160"/>
                  <a:gd name="T9" fmla="*/ 222 h 234"/>
                  <a:gd name="T10" fmla="*/ 148 w 160"/>
                  <a:gd name="T11" fmla="*/ 0 h 234"/>
                  <a:gd name="T12" fmla="*/ 160 w 160"/>
                  <a:gd name="T13" fmla="*/ 0 h 234"/>
                  <a:gd name="T14" fmla="*/ 160 w 160"/>
                  <a:gd name="T15" fmla="*/ 234 h 234"/>
                  <a:gd name="T16" fmla="*/ 132 w 160"/>
                  <a:gd name="T17" fmla="*/ 234 h 234"/>
                  <a:gd name="T18" fmla="*/ 20 w 160"/>
                  <a:gd name="T19" fmla="*/ 12 h 234"/>
                  <a:gd name="T20" fmla="*/ 12 w 160"/>
                  <a:gd name="T21" fmla="*/ 12 h 234"/>
                  <a:gd name="T22" fmla="*/ 12 w 160"/>
                  <a:gd name="T23" fmla="*/ 234 h 234"/>
                  <a:gd name="T24" fmla="*/ 0 w 160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0" h="234">
                    <a:moveTo>
                      <a:pt x="0" y="234"/>
                    </a:moveTo>
                    <a:lnTo>
                      <a:pt x="0" y="0"/>
                    </a:lnTo>
                    <a:lnTo>
                      <a:pt x="28" y="0"/>
                    </a:lnTo>
                    <a:lnTo>
                      <a:pt x="140" y="222"/>
                    </a:lnTo>
                    <a:lnTo>
                      <a:pt x="148" y="222"/>
                    </a:lnTo>
                    <a:lnTo>
                      <a:pt x="148" y="0"/>
                    </a:lnTo>
                    <a:lnTo>
                      <a:pt x="160" y="0"/>
                    </a:lnTo>
                    <a:lnTo>
                      <a:pt x="160" y="234"/>
                    </a:lnTo>
                    <a:lnTo>
                      <a:pt x="132" y="234"/>
                    </a:lnTo>
                    <a:lnTo>
                      <a:pt x="20" y="12"/>
                    </a:lnTo>
                    <a:lnTo>
                      <a:pt x="12" y="12"/>
                    </a:lnTo>
                    <a:lnTo>
                      <a:pt x="12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3" name="Freeform 439"/>
              <p:cNvSpPr>
                <a:spLocks/>
              </p:cNvSpPr>
              <p:nvPr/>
            </p:nvSpPr>
            <p:spPr bwMode="auto">
              <a:xfrm>
                <a:off x="7588250" y="13112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4" name="Freeform 440"/>
              <p:cNvSpPr>
                <a:spLocks/>
              </p:cNvSpPr>
              <p:nvPr/>
            </p:nvSpPr>
            <p:spPr bwMode="auto">
              <a:xfrm>
                <a:off x="7877175" y="13112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5" name="Freeform 441"/>
              <p:cNvSpPr>
                <a:spLocks/>
              </p:cNvSpPr>
              <p:nvPr/>
            </p:nvSpPr>
            <p:spPr bwMode="auto">
              <a:xfrm>
                <a:off x="8169275" y="1311275"/>
                <a:ext cx="200025" cy="371475"/>
              </a:xfrm>
              <a:custGeom>
                <a:avLst/>
                <a:gdLst>
                  <a:gd name="T0" fmla="*/ 126 w 126"/>
                  <a:gd name="T1" fmla="*/ 234 h 234"/>
                  <a:gd name="T2" fmla="*/ 0 w 126"/>
                  <a:gd name="T3" fmla="*/ 234 h 234"/>
                  <a:gd name="T4" fmla="*/ 0 w 126"/>
                  <a:gd name="T5" fmla="*/ 0 h 234"/>
                  <a:gd name="T6" fmla="*/ 12 w 126"/>
                  <a:gd name="T7" fmla="*/ 0 h 234"/>
                  <a:gd name="T8" fmla="*/ 12 w 126"/>
                  <a:gd name="T9" fmla="*/ 222 h 234"/>
                  <a:gd name="T10" fmla="*/ 126 w 126"/>
                  <a:gd name="T11" fmla="*/ 222 h 234"/>
                  <a:gd name="T12" fmla="*/ 126 w 126"/>
                  <a:gd name="T13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34">
                    <a:moveTo>
                      <a:pt x="126" y="234"/>
                    </a:moveTo>
                    <a:lnTo>
                      <a:pt x="0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22"/>
                    </a:lnTo>
                    <a:lnTo>
                      <a:pt x="126" y="222"/>
                    </a:lnTo>
                    <a:lnTo>
                      <a:pt x="126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6" name="Rectangle 442"/>
              <p:cNvSpPr>
                <a:spLocks noChangeArrowheads="1"/>
              </p:cNvSpPr>
              <p:nvPr/>
            </p:nvSpPr>
            <p:spPr bwMode="auto">
              <a:xfrm>
                <a:off x="8423275" y="1311275"/>
                <a:ext cx="19050" cy="371475"/>
              </a:xfrm>
              <a:prstGeom prst="rect">
                <a:avLst/>
              </a:pr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7" name="Freeform 443"/>
              <p:cNvSpPr>
                <a:spLocks/>
              </p:cNvSpPr>
              <p:nvPr/>
            </p:nvSpPr>
            <p:spPr bwMode="auto">
              <a:xfrm>
                <a:off x="5508625" y="396875"/>
                <a:ext cx="815975" cy="1285875"/>
              </a:xfrm>
              <a:custGeom>
                <a:avLst/>
                <a:gdLst>
                  <a:gd name="T0" fmla="*/ 194 w 514"/>
                  <a:gd name="T1" fmla="*/ 382 h 810"/>
                  <a:gd name="T2" fmla="*/ 462 w 514"/>
                  <a:gd name="T3" fmla="*/ 0 h 810"/>
                  <a:gd name="T4" fmla="*/ 514 w 514"/>
                  <a:gd name="T5" fmla="*/ 0 h 810"/>
                  <a:gd name="T6" fmla="*/ 228 w 514"/>
                  <a:gd name="T7" fmla="*/ 404 h 810"/>
                  <a:gd name="T8" fmla="*/ 496 w 514"/>
                  <a:gd name="T9" fmla="*/ 810 h 810"/>
                  <a:gd name="T10" fmla="*/ 446 w 514"/>
                  <a:gd name="T11" fmla="*/ 810 h 810"/>
                  <a:gd name="T12" fmla="*/ 192 w 514"/>
                  <a:gd name="T13" fmla="*/ 420 h 810"/>
                  <a:gd name="T14" fmla="*/ 42 w 514"/>
                  <a:gd name="T15" fmla="*/ 420 h 810"/>
                  <a:gd name="T16" fmla="*/ 42 w 514"/>
                  <a:gd name="T17" fmla="*/ 810 h 810"/>
                  <a:gd name="T18" fmla="*/ 0 w 514"/>
                  <a:gd name="T19" fmla="*/ 810 h 810"/>
                  <a:gd name="T20" fmla="*/ 0 w 514"/>
                  <a:gd name="T21" fmla="*/ 0 h 810"/>
                  <a:gd name="T22" fmla="*/ 42 w 514"/>
                  <a:gd name="T23" fmla="*/ 0 h 810"/>
                  <a:gd name="T24" fmla="*/ 42 w 514"/>
                  <a:gd name="T25" fmla="*/ 382 h 810"/>
                  <a:gd name="T26" fmla="*/ 194 w 514"/>
                  <a:gd name="T27" fmla="*/ 382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14" h="810">
                    <a:moveTo>
                      <a:pt x="194" y="382"/>
                    </a:moveTo>
                    <a:lnTo>
                      <a:pt x="462" y="0"/>
                    </a:lnTo>
                    <a:lnTo>
                      <a:pt x="514" y="0"/>
                    </a:lnTo>
                    <a:lnTo>
                      <a:pt x="228" y="404"/>
                    </a:lnTo>
                    <a:lnTo>
                      <a:pt x="496" y="810"/>
                    </a:lnTo>
                    <a:lnTo>
                      <a:pt x="446" y="810"/>
                    </a:lnTo>
                    <a:lnTo>
                      <a:pt x="192" y="420"/>
                    </a:lnTo>
                    <a:lnTo>
                      <a:pt x="42" y="420"/>
                    </a:lnTo>
                    <a:lnTo>
                      <a:pt x="42" y="810"/>
                    </a:lnTo>
                    <a:lnTo>
                      <a:pt x="0" y="810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42" y="382"/>
                    </a:lnTo>
                    <a:lnTo>
                      <a:pt x="194" y="382"/>
                    </a:lnTo>
                    <a:close/>
                  </a:path>
                </a:pathLst>
              </a:custGeom>
              <a:solidFill>
                <a:srgbClr val="F39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8" name="Freeform 444"/>
              <p:cNvSpPr>
                <a:spLocks/>
              </p:cNvSpPr>
              <p:nvPr/>
            </p:nvSpPr>
            <p:spPr bwMode="auto">
              <a:xfrm>
                <a:off x="5673725" y="396875"/>
                <a:ext cx="295275" cy="358775"/>
              </a:xfrm>
              <a:custGeom>
                <a:avLst/>
                <a:gdLst>
                  <a:gd name="T0" fmla="*/ 186 w 186"/>
                  <a:gd name="T1" fmla="*/ 190 h 226"/>
                  <a:gd name="T2" fmla="*/ 54 w 186"/>
                  <a:gd name="T3" fmla="*/ 0 h 226"/>
                  <a:gd name="T4" fmla="*/ 0 w 186"/>
                  <a:gd name="T5" fmla="*/ 0 h 226"/>
                  <a:gd name="T6" fmla="*/ 160 w 186"/>
                  <a:gd name="T7" fmla="*/ 226 h 226"/>
                  <a:gd name="T8" fmla="*/ 186 w 186"/>
                  <a:gd name="T9" fmla="*/ 19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226">
                    <a:moveTo>
                      <a:pt x="186" y="190"/>
                    </a:moveTo>
                    <a:lnTo>
                      <a:pt x="54" y="0"/>
                    </a:lnTo>
                    <a:lnTo>
                      <a:pt x="0" y="0"/>
                    </a:lnTo>
                    <a:lnTo>
                      <a:pt x="160" y="226"/>
                    </a:lnTo>
                    <a:lnTo>
                      <a:pt x="186" y="19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9" name="Freeform 445"/>
              <p:cNvSpPr>
                <a:spLocks/>
              </p:cNvSpPr>
              <p:nvPr/>
            </p:nvSpPr>
            <p:spPr bwMode="auto">
              <a:xfrm>
                <a:off x="5705475" y="1339850"/>
                <a:ext cx="263525" cy="342900"/>
              </a:xfrm>
              <a:custGeom>
                <a:avLst/>
                <a:gdLst>
                  <a:gd name="T0" fmla="*/ 142 w 166"/>
                  <a:gd name="T1" fmla="*/ 0 h 216"/>
                  <a:gd name="T2" fmla="*/ 0 w 166"/>
                  <a:gd name="T3" fmla="*/ 216 h 216"/>
                  <a:gd name="T4" fmla="*/ 50 w 166"/>
                  <a:gd name="T5" fmla="*/ 216 h 216"/>
                  <a:gd name="T6" fmla="*/ 166 w 166"/>
                  <a:gd name="T7" fmla="*/ 36 h 216"/>
                  <a:gd name="T8" fmla="*/ 142 w 166"/>
                  <a:gd name="T9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6" h="216">
                    <a:moveTo>
                      <a:pt x="142" y="0"/>
                    </a:moveTo>
                    <a:lnTo>
                      <a:pt x="0" y="216"/>
                    </a:lnTo>
                    <a:lnTo>
                      <a:pt x="50" y="216"/>
                    </a:lnTo>
                    <a:lnTo>
                      <a:pt x="166" y="36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30" name="Freeform 446"/>
              <p:cNvSpPr>
                <a:spLocks/>
              </p:cNvSpPr>
              <p:nvPr/>
            </p:nvSpPr>
            <p:spPr bwMode="auto">
              <a:xfrm>
                <a:off x="6029325" y="396875"/>
                <a:ext cx="460375" cy="1285875"/>
              </a:xfrm>
              <a:custGeom>
                <a:avLst/>
                <a:gdLst>
                  <a:gd name="T0" fmla="*/ 248 w 290"/>
                  <a:gd name="T1" fmla="*/ 0 h 810"/>
                  <a:gd name="T2" fmla="*/ 248 w 290"/>
                  <a:gd name="T3" fmla="*/ 382 h 810"/>
                  <a:gd name="T4" fmla="*/ 98 w 290"/>
                  <a:gd name="T5" fmla="*/ 382 h 810"/>
                  <a:gd name="T6" fmla="*/ 26 w 290"/>
                  <a:gd name="T7" fmla="*/ 282 h 810"/>
                  <a:gd name="T8" fmla="*/ 2 w 290"/>
                  <a:gd name="T9" fmla="*/ 318 h 810"/>
                  <a:gd name="T10" fmla="*/ 62 w 290"/>
                  <a:gd name="T11" fmla="*/ 404 h 810"/>
                  <a:gd name="T12" fmla="*/ 0 w 290"/>
                  <a:gd name="T13" fmla="*/ 498 h 810"/>
                  <a:gd name="T14" fmla="*/ 26 w 290"/>
                  <a:gd name="T15" fmla="*/ 534 h 810"/>
                  <a:gd name="T16" fmla="*/ 100 w 290"/>
                  <a:gd name="T17" fmla="*/ 420 h 810"/>
                  <a:gd name="T18" fmla="*/ 248 w 290"/>
                  <a:gd name="T19" fmla="*/ 420 h 810"/>
                  <a:gd name="T20" fmla="*/ 248 w 290"/>
                  <a:gd name="T21" fmla="*/ 810 h 810"/>
                  <a:gd name="T22" fmla="*/ 290 w 290"/>
                  <a:gd name="T23" fmla="*/ 810 h 810"/>
                  <a:gd name="T24" fmla="*/ 290 w 290"/>
                  <a:gd name="T25" fmla="*/ 0 h 810"/>
                  <a:gd name="T26" fmla="*/ 248 w 290"/>
                  <a:gd name="T27" fmla="*/ 0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810">
                    <a:moveTo>
                      <a:pt x="248" y="0"/>
                    </a:moveTo>
                    <a:lnTo>
                      <a:pt x="248" y="382"/>
                    </a:lnTo>
                    <a:lnTo>
                      <a:pt x="98" y="382"/>
                    </a:lnTo>
                    <a:lnTo>
                      <a:pt x="26" y="282"/>
                    </a:lnTo>
                    <a:lnTo>
                      <a:pt x="2" y="318"/>
                    </a:lnTo>
                    <a:lnTo>
                      <a:pt x="62" y="404"/>
                    </a:lnTo>
                    <a:lnTo>
                      <a:pt x="0" y="498"/>
                    </a:lnTo>
                    <a:lnTo>
                      <a:pt x="26" y="534"/>
                    </a:lnTo>
                    <a:lnTo>
                      <a:pt x="100" y="420"/>
                    </a:lnTo>
                    <a:lnTo>
                      <a:pt x="248" y="420"/>
                    </a:lnTo>
                    <a:lnTo>
                      <a:pt x="248" y="810"/>
                    </a:lnTo>
                    <a:lnTo>
                      <a:pt x="290" y="810"/>
                    </a:lnTo>
                    <a:lnTo>
                      <a:pt x="290" y="0"/>
                    </a:lnTo>
                    <a:lnTo>
                      <a:pt x="248" y="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</p:grpSp>
      </p:grpSp>
      <p:sp>
        <p:nvSpPr>
          <p:cNvPr id="225" name="Date Placeholder 3"/>
          <p:cNvSpPr>
            <a:spLocks noGrp="1"/>
          </p:cNvSpPr>
          <p:nvPr>
            <p:ph type="dt" sz="half" idx="10"/>
          </p:nvPr>
        </p:nvSpPr>
        <p:spPr>
          <a:xfrm>
            <a:off x="1691680" y="4767263"/>
            <a:ext cx="1296144" cy="273844"/>
          </a:xfrm>
        </p:spPr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2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2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28184" y="4767263"/>
            <a:ext cx="864096" cy="273844"/>
          </a:xfrm>
        </p:spPr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  <p:grpSp>
        <p:nvGrpSpPr>
          <p:cNvPr id="319" name="Group 318"/>
          <p:cNvGrpSpPr/>
          <p:nvPr userDrawn="1"/>
        </p:nvGrpSpPr>
        <p:grpSpPr>
          <a:xfrm>
            <a:off x="-1836712" y="4601"/>
            <a:ext cx="2765425" cy="5143501"/>
            <a:chOff x="6345237" y="-926840"/>
            <a:chExt cx="2765425" cy="5143501"/>
          </a:xfrm>
        </p:grpSpPr>
        <p:sp>
          <p:nvSpPr>
            <p:cNvPr id="320" name="AutoShape 3"/>
            <p:cNvSpPr>
              <a:spLocks noChangeAspect="1" noChangeArrowheads="1" noTextEdit="1"/>
            </p:cNvSpPr>
            <p:nvPr/>
          </p:nvSpPr>
          <p:spPr bwMode="auto">
            <a:xfrm>
              <a:off x="6345237" y="-926840"/>
              <a:ext cx="2765425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1" name="Freeform 320"/>
            <p:cNvSpPr>
              <a:spLocks/>
            </p:cNvSpPr>
            <p:nvPr/>
          </p:nvSpPr>
          <p:spPr bwMode="auto">
            <a:xfrm>
              <a:off x="6386512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2" name="Freeform 321"/>
            <p:cNvSpPr>
              <a:spLocks/>
            </p:cNvSpPr>
            <p:nvPr/>
          </p:nvSpPr>
          <p:spPr bwMode="auto">
            <a:xfrm>
              <a:off x="6345237" y="-926840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3" name="Freeform 322"/>
            <p:cNvSpPr>
              <a:spLocks/>
            </p:cNvSpPr>
            <p:nvPr/>
          </p:nvSpPr>
          <p:spPr bwMode="auto">
            <a:xfrm>
              <a:off x="6573837" y="-926840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4" name="Freeform 323"/>
            <p:cNvSpPr>
              <a:spLocks/>
            </p:cNvSpPr>
            <p:nvPr/>
          </p:nvSpPr>
          <p:spPr bwMode="auto">
            <a:xfrm>
              <a:off x="6615112" y="-926840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5" name="Freeform 324"/>
            <p:cNvSpPr>
              <a:spLocks/>
            </p:cNvSpPr>
            <p:nvPr/>
          </p:nvSpPr>
          <p:spPr bwMode="auto">
            <a:xfrm>
              <a:off x="6845300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6" name="Freeform 325"/>
            <p:cNvSpPr>
              <a:spLocks/>
            </p:cNvSpPr>
            <p:nvPr/>
          </p:nvSpPr>
          <p:spPr bwMode="auto">
            <a:xfrm>
              <a:off x="6804025" y="-926840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7" name="Freeform 326"/>
            <p:cNvSpPr>
              <a:spLocks/>
            </p:cNvSpPr>
            <p:nvPr/>
          </p:nvSpPr>
          <p:spPr bwMode="auto">
            <a:xfrm>
              <a:off x="7491412" y="-926840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8" name="Freeform 327"/>
            <p:cNvSpPr>
              <a:spLocks/>
            </p:cNvSpPr>
            <p:nvPr/>
          </p:nvSpPr>
          <p:spPr bwMode="auto">
            <a:xfrm>
              <a:off x="7532687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9" name="Freeform 328"/>
            <p:cNvSpPr>
              <a:spLocks/>
            </p:cNvSpPr>
            <p:nvPr/>
          </p:nvSpPr>
          <p:spPr bwMode="auto">
            <a:xfrm>
              <a:off x="7302500" y="-926840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0" name="Freeform 329"/>
            <p:cNvSpPr>
              <a:spLocks/>
            </p:cNvSpPr>
            <p:nvPr/>
          </p:nvSpPr>
          <p:spPr bwMode="auto">
            <a:xfrm>
              <a:off x="7261225" y="-926840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1" name="Freeform 330"/>
            <p:cNvSpPr>
              <a:spLocks/>
            </p:cNvSpPr>
            <p:nvPr/>
          </p:nvSpPr>
          <p:spPr bwMode="auto">
            <a:xfrm>
              <a:off x="7032625" y="-926840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2" name="Freeform 331"/>
            <p:cNvSpPr>
              <a:spLocks/>
            </p:cNvSpPr>
            <p:nvPr/>
          </p:nvSpPr>
          <p:spPr bwMode="auto">
            <a:xfrm>
              <a:off x="7073900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3" name="Freeform 332"/>
            <p:cNvSpPr>
              <a:spLocks/>
            </p:cNvSpPr>
            <p:nvPr/>
          </p:nvSpPr>
          <p:spPr bwMode="auto">
            <a:xfrm>
              <a:off x="7761287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4" name="Freeform 333"/>
            <p:cNvSpPr>
              <a:spLocks/>
            </p:cNvSpPr>
            <p:nvPr/>
          </p:nvSpPr>
          <p:spPr bwMode="auto">
            <a:xfrm>
              <a:off x="7720012" y="-926840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5" name="Freeform 334"/>
            <p:cNvSpPr>
              <a:spLocks/>
            </p:cNvSpPr>
            <p:nvPr/>
          </p:nvSpPr>
          <p:spPr bwMode="auto">
            <a:xfrm>
              <a:off x="7948612" y="-926840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6" name="Freeform 335"/>
            <p:cNvSpPr>
              <a:spLocks/>
            </p:cNvSpPr>
            <p:nvPr/>
          </p:nvSpPr>
          <p:spPr bwMode="auto">
            <a:xfrm>
              <a:off x="7989887" y="-926840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7" name="Freeform 336"/>
            <p:cNvSpPr>
              <a:spLocks/>
            </p:cNvSpPr>
            <p:nvPr/>
          </p:nvSpPr>
          <p:spPr bwMode="auto">
            <a:xfrm>
              <a:off x="8220075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8" name="Freeform 337"/>
            <p:cNvSpPr>
              <a:spLocks/>
            </p:cNvSpPr>
            <p:nvPr/>
          </p:nvSpPr>
          <p:spPr bwMode="auto">
            <a:xfrm>
              <a:off x="8178800" y="-926840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9" name="Freeform 338"/>
            <p:cNvSpPr>
              <a:spLocks/>
            </p:cNvSpPr>
            <p:nvPr/>
          </p:nvSpPr>
          <p:spPr bwMode="auto">
            <a:xfrm>
              <a:off x="8677275" y="-926840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0" name="Freeform 339"/>
            <p:cNvSpPr>
              <a:spLocks/>
            </p:cNvSpPr>
            <p:nvPr/>
          </p:nvSpPr>
          <p:spPr bwMode="auto">
            <a:xfrm>
              <a:off x="8636000" y="-926840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1" name="Freeform 340"/>
            <p:cNvSpPr>
              <a:spLocks/>
            </p:cNvSpPr>
            <p:nvPr/>
          </p:nvSpPr>
          <p:spPr bwMode="auto">
            <a:xfrm>
              <a:off x="8407400" y="-926840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2" name="Freeform 341"/>
            <p:cNvSpPr>
              <a:spLocks/>
            </p:cNvSpPr>
            <p:nvPr/>
          </p:nvSpPr>
          <p:spPr bwMode="auto">
            <a:xfrm>
              <a:off x="8448675" y="-926840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3" name="Freeform 342"/>
            <p:cNvSpPr>
              <a:spLocks/>
            </p:cNvSpPr>
            <p:nvPr/>
          </p:nvSpPr>
          <p:spPr bwMode="auto">
            <a:xfrm>
              <a:off x="6386512" y="-606165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4" name="Freeform 343"/>
            <p:cNvSpPr>
              <a:spLocks/>
            </p:cNvSpPr>
            <p:nvPr/>
          </p:nvSpPr>
          <p:spPr bwMode="auto">
            <a:xfrm>
              <a:off x="6345237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5" name="Freeform 344"/>
            <p:cNvSpPr>
              <a:spLocks/>
            </p:cNvSpPr>
            <p:nvPr/>
          </p:nvSpPr>
          <p:spPr bwMode="auto">
            <a:xfrm>
              <a:off x="6573837" y="-606165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6" name="Freeform 345"/>
            <p:cNvSpPr>
              <a:spLocks/>
            </p:cNvSpPr>
            <p:nvPr/>
          </p:nvSpPr>
          <p:spPr bwMode="auto">
            <a:xfrm>
              <a:off x="6615112" y="-606165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7" name="Freeform 346"/>
            <p:cNvSpPr>
              <a:spLocks/>
            </p:cNvSpPr>
            <p:nvPr/>
          </p:nvSpPr>
          <p:spPr bwMode="auto">
            <a:xfrm>
              <a:off x="6845300" y="-606165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8" name="Freeform 347"/>
            <p:cNvSpPr>
              <a:spLocks/>
            </p:cNvSpPr>
            <p:nvPr/>
          </p:nvSpPr>
          <p:spPr bwMode="auto">
            <a:xfrm>
              <a:off x="6804025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9" name="Freeform 348"/>
            <p:cNvSpPr>
              <a:spLocks/>
            </p:cNvSpPr>
            <p:nvPr/>
          </p:nvSpPr>
          <p:spPr bwMode="auto">
            <a:xfrm>
              <a:off x="7491412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0" name="Freeform 349"/>
            <p:cNvSpPr>
              <a:spLocks/>
            </p:cNvSpPr>
            <p:nvPr/>
          </p:nvSpPr>
          <p:spPr bwMode="auto">
            <a:xfrm>
              <a:off x="7532687" y="-606165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1" name="Freeform 350"/>
            <p:cNvSpPr>
              <a:spLocks/>
            </p:cNvSpPr>
            <p:nvPr/>
          </p:nvSpPr>
          <p:spPr bwMode="auto">
            <a:xfrm>
              <a:off x="7302500" y="-606165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2" name="Freeform 351"/>
            <p:cNvSpPr>
              <a:spLocks/>
            </p:cNvSpPr>
            <p:nvPr/>
          </p:nvSpPr>
          <p:spPr bwMode="auto">
            <a:xfrm>
              <a:off x="7261225" y="-606165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3" name="Freeform 352"/>
            <p:cNvSpPr>
              <a:spLocks/>
            </p:cNvSpPr>
            <p:nvPr/>
          </p:nvSpPr>
          <p:spPr bwMode="auto">
            <a:xfrm>
              <a:off x="7032625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4" name="Freeform 353"/>
            <p:cNvSpPr>
              <a:spLocks/>
            </p:cNvSpPr>
            <p:nvPr/>
          </p:nvSpPr>
          <p:spPr bwMode="auto">
            <a:xfrm>
              <a:off x="7073900" y="-606165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5" name="Freeform 354"/>
            <p:cNvSpPr>
              <a:spLocks/>
            </p:cNvSpPr>
            <p:nvPr/>
          </p:nvSpPr>
          <p:spPr bwMode="auto">
            <a:xfrm>
              <a:off x="7761287" y="-606165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6" name="Freeform 355"/>
            <p:cNvSpPr>
              <a:spLocks/>
            </p:cNvSpPr>
            <p:nvPr/>
          </p:nvSpPr>
          <p:spPr bwMode="auto">
            <a:xfrm>
              <a:off x="7720012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7" name="Freeform 356"/>
            <p:cNvSpPr>
              <a:spLocks/>
            </p:cNvSpPr>
            <p:nvPr/>
          </p:nvSpPr>
          <p:spPr bwMode="auto">
            <a:xfrm>
              <a:off x="7948612" y="-606165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8" name="Freeform 357"/>
            <p:cNvSpPr>
              <a:spLocks/>
            </p:cNvSpPr>
            <p:nvPr/>
          </p:nvSpPr>
          <p:spPr bwMode="auto">
            <a:xfrm>
              <a:off x="7989887" y="-606165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9" name="Freeform 358"/>
            <p:cNvSpPr>
              <a:spLocks/>
            </p:cNvSpPr>
            <p:nvPr/>
          </p:nvSpPr>
          <p:spPr bwMode="auto">
            <a:xfrm>
              <a:off x="8220075" y="-606165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0" name="Freeform 359"/>
            <p:cNvSpPr>
              <a:spLocks/>
            </p:cNvSpPr>
            <p:nvPr/>
          </p:nvSpPr>
          <p:spPr bwMode="auto">
            <a:xfrm>
              <a:off x="8178800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1" name="Freeform 360"/>
            <p:cNvSpPr>
              <a:spLocks/>
            </p:cNvSpPr>
            <p:nvPr/>
          </p:nvSpPr>
          <p:spPr bwMode="auto">
            <a:xfrm>
              <a:off x="8677275" y="-606165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2" name="Freeform 361"/>
            <p:cNvSpPr>
              <a:spLocks/>
            </p:cNvSpPr>
            <p:nvPr/>
          </p:nvSpPr>
          <p:spPr bwMode="auto">
            <a:xfrm>
              <a:off x="8636000" y="-606165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3" name="Freeform 362"/>
            <p:cNvSpPr>
              <a:spLocks/>
            </p:cNvSpPr>
            <p:nvPr/>
          </p:nvSpPr>
          <p:spPr bwMode="auto">
            <a:xfrm>
              <a:off x="8407400" y="-606165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4" name="Freeform 363"/>
            <p:cNvSpPr>
              <a:spLocks/>
            </p:cNvSpPr>
            <p:nvPr/>
          </p:nvSpPr>
          <p:spPr bwMode="auto">
            <a:xfrm>
              <a:off x="8448675" y="-606165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5" name="Freeform 364"/>
            <p:cNvSpPr>
              <a:spLocks/>
            </p:cNvSpPr>
            <p:nvPr/>
          </p:nvSpPr>
          <p:spPr bwMode="auto">
            <a:xfrm>
              <a:off x="6386512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6" name="Freeform 365"/>
            <p:cNvSpPr>
              <a:spLocks/>
            </p:cNvSpPr>
            <p:nvPr/>
          </p:nvSpPr>
          <p:spPr bwMode="auto">
            <a:xfrm>
              <a:off x="6345237" y="-283902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7" name="Freeform 366"/>
            <p:cNvSpPr>
              <a:spLocks/>
            </p:cNvSpPr>
            <p:nvPr/>
          </p:nvSpPr>
          <p:spPr bwMode="auto">
            <a:xfrm>
              <a:off x="6573837" y="-283902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8" name="Freeform 367"/>
            <p:cNvSpPr>
              <a:spLocks/>
            </p:cNvSpPr>
            <p:nvPr/>
          </p:nvSpPr>
          <p:spPr bwMode="auto">
            <a:xfrm>
              <a:off x="6615112" y="-283902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9" name="Freeform 368"/>
            <p:cNvSpPr>
              <a:spLocks/>
            </p:cNvSpPr>
            <p:nvPr/>
          </p:nvSpPr>
          <p:spPr bwMode="auto">
            <a:xfrm>
              <a:off x="6845300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0" name="Freeform 369"/>
            <p:cNvSpPr>
              <a:spLocks/>
            </p:cNvSpPr>
            <p:nvPr/>
          </p:nvSpPr>
          <p:spPr bwMode="auto">
            <a:xfrm>
              <a:off x="6804025" y="-283902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1" name="Freeform 370"/>
            <p:cNvSpPr>
              <a:spLocks/>
            </p:cNvSpPr>
            <p:nvPr/>
          </p:nvSpPr>
          <p:spPr bwMode="auto">
            <a:xfrm>
              <a:off x="7491412" y="-283902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2" name="Freeform 371"/>
            <p:cNvSpPr>
              <a:spLocks/>
            </p:cNvSpPr>
            <p:nvPr/>
          </p:nvSpPr>
          <p:spPr bwMode="auto">
            <a:xfrm>
              <a:off x="7532687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3" name="Freeform 372"/>
            <p:cNvSpPr>
              <a:spLocks/>
            </p:cNvSpPr>
            <p:nvPr/>
          </p:nvSpPr>
          <p:spPr bwMode="auto">
            <a:xfrm>
              <a:off x="7302500" y="-283902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4" name="Freeform 373"/>
            <p:cNvSpPr>
              <a:spLocks/>
            </p:cNvSpPr>
            <p:nvPr/>
          </p:nvSpPr>
          <p:spPr bwMode="auto">
            <a:xfrm>
              <a:off x="7261225" y="-283902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5" name="Freeform 374"/>
            <p:cNvSpPr>
              <a:spLocks/>
            </p:cNvSpPr>
            <p:nvPr/>
          </p:nvSpPr>
          <p:spPr bwMode="auto">
            <a:xfrm>
              <a:off x="7032625" y="-283902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6" name="Freeform 375"/>
            <p:cNvSpPr>
              <a:spLocks/>
            </p:cNvSpPr>
            <p:nvPr/>
          </p:nvSpPr>
          <p:spPr bwMode="auto">
            <a:xfrm>
              <a:off x="7073900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7" name="Freeform 376"/>
            <p:cNvSpPr>
              <a:spLocks/>
            </p:cNvSpPr>
            <p:nvPr/>
          </p:nvSpPr>
          <p:spPr bwMode="auto">
            <a:xfrm>
              <a:off x="7761287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8" name="Freeform 377"/>
            <p:cNvSpPr>
              <a:spLocks/>
            </p:cNvSpPr>
            <p:nvPr/>
          </p:nvSpPr>
          <p:spPr bwMode="auto">
            <a:xfrm>
              <a:off x="7720012" y="-283902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9" name="Freeform 378"/>
            <p:cNvSpPr>
              <a:spLocks/>
            </p:cNvSpPr>
            <p:nvPr/>
          </p:nvSpPr>
          <p:spPr bwMode="auto">
            <a:xfrm>
              <a:off x="7948612" y="-283902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0" name="Freeform 379"/>
            <p:cNvSpPr>
              <a:spLocks/>
            </p:cNvSpPr>
            <p:nvPr/>
          </p:nvSpPr>
          <p:spPr bwMode="auto">
            <a:xfrm>
              <a:off x="7989887" y="-283902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1" name="Freeform 380"/>
            <p:cNvSpPr>
              <a:spLocks/>
            </p:cNvSpPr>
            <p:nvPr/>
          </p:nvSpPr>
          <p:spPr bwMode="auto">
            <a:xfrm>
              <a:off x="8220075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2" name="Freeform 381"/>
            <p:cNvSpPr>
              <a:spLocks/>
            </p:cNvSpPr>
            <p:nvPr/>
          </p:nvSpPr>
          <p:spPr bwMode="auto">
            <a:xfrm>
              <a:off x="8178800" y="-283902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3" name="Freeform 382"/>
            <p:cNvSpPr>
              <a:spLocks/>
            </p:cNvSpPr>
            <p:nvPr/>
          </p:nvSpPr>
          <p:spPr bwMode="auto">
            <a:xfrm>
              <a:off x="8677275" y="-283902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4" name="Freeform 383"/>
            <p:cNvSpPr>
              <a:spLocks/>
            </p:cNvSpPr>
            <p:nvPr/>
          </p:nvSpPr>
          <p:spPr bwMode="auto">
            <a:xfrm>
              <a:off x="8636000" y="-283902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5" name="Freeform 384"/>
            <p:cNvSpPr>
              <a:spLocks/>
            </p:cNvSpPr>
            <p:nvPr/>
          </p:nvSpPr>
          <p:spPr bwMode="auto">
            <a:xfrm>
              <a:off x="8407400" y="-283902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6" name="Freeform 385"/>
            <p:cNvSpPr>
              <a:spLocks/>
            </p:cNvSpPr>
            <p:nvPr/>
          </p:nvSpPr>
          <p:spPr bwMode="auto">
            <a:xfrm>
              <a:off x="8448675" y="-283902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7" name="Freeform 386"/>
            <p:cNvSpPr>
              <a:spLocks/>
            </p:cNvSpPr>
            <p:nvPr/>
          </p:nvSpPr>
          <p:spPr bwMode="auto">
            <a:xfrm>
              <a:off x="6386512" y="36773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8" name="Freeform 387"/>
            <p:cNvSpPr>
              <a:spLocks/>
            </p:cNvSpPr>
            <p:nvPr/>
          </p:nvSpPr>
          <p:spPr bwMode="auto">
            <a:xfrm>
              <a:off x="6345237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9" name="Freeform 388"/>
            <p:cNvSpPr>
              <a:spLocks/>
            </p:cNvSpPr>
            <p:nvPr/>
          </p:nvSpPr>
          <p:spPr bwMode="auto">
            <a:xfrm>
              <a:off x="6573837" y="36773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0" name="Freeform 389"/>
            <p:cNvSpPr>
              <a:spLocks/>
            </p:cNvSpPr>
            <p:nvPr/>
          </p:nvSpPr>
          <p:spPr bwMode="auto">
            <a:xfrm>
              <a:off x="6615112" y="36773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1" name="Freeform 390"/>
            <p:cNvSpPr>
              <a:spLocks/>
            </p:cNvSpPr>
            <p:nvPr/>
          </p:nvSpPr>
          <p:spPr bwMode="auto">
            <a:xfrm>
              <a:off x="6845300" y="36773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2" name="Freeform 391"/>
            <p:cNvSpPr>
              <a:spLocks/>
            </p:cNvSpPr>
            <p:nvPr/>
          </p:nvSpPr>
          <p:spPr bwMode="auto">
            <a:xfrm>
              <a:off x="6804025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3" name="Freeform 392"/>
            <p:cNvSpPr>
              <a:spLocks/>
            </p:cNvSpPr>
            <p:nvPr/>
          </p:nvSpPr>
          <p:spPr bwMode="auto">
            <a:xfrm>
              <a:off x="7491412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4" name="Freeform 393"/>
            <p:cNvSpPr>
              <a:spLocks/>
            </p:cNvSpPr>
            <p:nvPr/>
          </p:nvSpPr>
          <p:spPr bwMode="auto">
            <a:xfrm>
              <a:off x="7532687" y="36773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5" name="Freeform 394"/>
            <p:cNvSpPr>
              <a:spLocks/>
            </p:cNvSpPr>
            <p:nvPr/>
          </p:nvSpPr>
          <p:spPr bwMode="auto">
            <a:xfrm>
              <a:off x="7302500" y="36773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6" name="Freeform 395"/>
            <p:cNvSpPr>
              <a:spLocks/>
            </p:cNvSpPr>
            <p:nvPr/>
          </p:nvSpPr>
          <p:spPr bwMode="auto">
            <a:xfrm>
              <a:off x="7261225" y="36773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7" name="Freeform 396"/>
            <p:cNvSpPr>
              <a:spLocks/>
            </p:cNvSpPr>
            <p:nvPr/>
          </p:nvSpPr>
          <p:spPr bwMode="auto">
            <a:xfrm>
              <a:off x="7032625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8" name="Freeform 397"/>
            <p:cNvSpPr>
              <a:spLocks/>
            </p:cNvSpPr>
            <p:nvPr/>
          </p:nvSpPr>
          <p:spPr bwMode="auto">
            <a:xfrm>
              <a:off x="7073900" y="36773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9" name="Freeform 398"/>
            <p:cNvSpPr>
              <a:spLocks/>
            </p:cNvSpPr>
            <p:nvPr/>
          </p:nvSpPr>
          <p:spPr bwMode="auto">
            <a:xfrm>
              <a:off x="7761287" y="36773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0" name="Freeform 399"/>
            <p:cNvSpPr>
              <a:spLocks/>
            </p:cNvSpPr>
            <p:nvPr/>
          </p:nvSpPr>
          <p:spPr bwMode="auto">
            <a:xfrm>
              <a:off x="7720012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1" name="Freeform 400"/>
            <p:cNvSpPr>
              <a:spLocks/>
            </p:cNvSpPr>
            <p:nvPr/>
          </p:nvSpPr>
          <p:spPr bwMode="auto">
            <a:xfrm>
              <a:off x="7948612" y="36773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2" name="Freeform 401"/>
            <p:cNvSpPr>
              <a:spLocks/>
            </p:cNvSpPr>
            <p:nvPr/>
          </p:nvSpPr>
          <p:spPr bwMode="auto">
            <a:xfrm>
              <a:off x="7989887" y="36773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3" name="Freeform 402"/>
            <p:cNvSpPr>
              <a:spLocks/>
            </p:cNvSpPr>
            <p:nvPr/>
          </p:nvSpPr>
          <p:spPr bwMode="auto">
            <a:xfrm>
              <a:off x="8220075" y="36773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4" name="Freeform 403"/>
            <p:cNvSpPr>
              <a:spLocks/>
            </p:cNvSpPr>
            <p:nvPr/>
          </p:nvSpPr>
          <p:spPr bwMode="auto">
            <a:xfrm>
              <a:off x="8178800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5" name="Freeform 404"/>
            <p:cNvSpPr>
              <a:spLocks/>
            </p:cNvSpPr>
            <p:nvPr/>
          </p:nvSpPr>
          <p:spPr bwMode="auto">
            <a:xfrm>
              <a:off x="8677275" y="36773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6" name="Freeform 405"/>
            <p:cNvSpPr>
              <a:spLocks/>
            </p:cNvSpPr>
            <p:nvPr/>
          </p:nvSpPr>
          <p:spPr bwMode="auto">
            <a:xfrm>
              <a:off x="8636000" y="36773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7" name="Freeform 406"/>
            <p:cNvSpPr>
              <a:spLocks/>
            </p:cNvSpPr>
            <p:nvPr/>
          </p:nvSpPr>
          <p:spPr bwMode="auto">
            <a:xfrm>
              <a:off x="8407400" y="36773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8" name="Freeform 407"/>
            <p:cNvSpPr>
              <a:spLocks/>
            </p:cNvSpPr>
            <p:nvPr/>
          </p:nvSpPr>
          <p:spPr bwMode="auto">
            <a:xfrm>
              <a:off x="8448675" y="36773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9" name="Freeform 408"/>
            <p:cNvSpPr>
              <a:spLocks/>
            </p:cNvSpPr>
            <p:nvPr/>
          </p:nvSpPr>
          <p:spPr bwMode="auto">
            <a:xfrm>
              <a:off x="6386512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0" name="Freeform 409"/>
            <p:cNvSpPr>
              <a:spLocks/>
            </p:cNvSpPr>
            <p:nvPr/>
          </p:nvSpPr>
          <p:spPr bwMode="auto">
            <a:xfrm>
              <a:off x="6345237" y="359035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1" name="Freeform 410"/>
            <p:cNvSpPr>
              <a:spLocks/>
            </p:cNvSpPr>
            <p:nvPr/>
          </p:nvSpPr>
          <p:spPr bwMode="auto">
            <a:xfrm>
              <a:off x="6573837" y="359035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2" name="Freeform 411"/>
            <p:cNvSpPr>
              <a:spLocks/>
            </p:cNvSpPr>
            <p:nvPr/>
          </p:nvSpPr>
          <p:spPr bwMode="auto">
            <a:xfrm>
              <a:off x="6615112" y="359035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3" name="Freeform 412"/>
            <p:cNvSpPr>
              <a:spLocks/>
            </p:cNvSpPr>
            <p:nvPr/>
          </p:nvSpPr>
          <p:spPr bwMode="auto">
            <a:xfrm>
              <a:off x="6845300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4" name="Freeform 413"/>
            <p:cNvSpPr>
              <a:spLocks/>
            </p:cNvSpPr>
            <p:nvPr/>
          </p:nvSpPr>
          <p:spPr bwMode="auto">
            <a:xfrm>
              <a:off x="6804025" y="359035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5" name="Freeform 414"/>
            <p:cNvSpPr>
              <a:spLocks/>
            </p:cNvSpPr>
            <p:nvPr/>
          </p:nvSpPr>
          <p:spPr bwMode="auto">
            <a:xfrm>
              <a:off x="7491412" y="359035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6" name="Freeform 415"/>
            <p:cNvSpPr>
              <a:spLocks/>
            </p:cNvSpPr>
            <p:nvPr/>
          </p:nvSpPr>
          <p:spPr bwMode="auto">
            <a:xfrm>
              <a:off x="7532687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7" name="Freeform 416"/>
            <p:cNvSpPr>
              <a:spLocks/>
            </p:cNvSpPr>
            <p:nvPr/>
          </p:nvSpPr>
          <p:spPr bwMode="auto">
            <a:xfrm>
              <a:off x="7302500" y="359035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8" name="Freeform 417"/>
            <p:cNvSpPr>
              <a:spLocks/>
            </p:cNvSpPr>
            <p:nvPr/>
          </p:nvSpPr>
          <p:spPr bwMode="auto">
            <a:xfrm>
              <a:off x="7261225" y="359035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9" name="Freeform 418"/>
            <p:cNvSpPr>
              <a:spLocks/>
            </p:cNvSpPr>
            <p:nvPr/>
          </p:nvSpPr>
          <p:spPr bwMode="auto">
            <a:xfrm>
              <a:off x="7032625" y="359035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0" name="Freeform 419"/>
            <p:cNvSpPr>
              <a:spLocks/>
            </p:cNvSpPr>
            <p:nvPr/>
          </p:nvSpPr>
          <p:spPr bwMode="auto">
            <a:xfrm>
              <a:off x="7073900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1" name="Freeform 420"/>
            <p:cNvSpPr>
              <a:spLocks/>
            </p:cNvSpPr>
            <p:nvPr/>
          </p:nvSpPr>
          <p:spPr bwMode="auto">
            <a:xfrm>
              <a:off x="7761287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2" name="Freeform 421"/>
            <p:cNvSpPr>
              <a:spLocks/>
            </p:cNvSpPr>
            <p:nvPr/>
          </p:nvSpPr>
          <p:spPr bwMode="auto">
            <a:xfrm>
              <a:off x="7720012" y="359035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3" name="Freeform 422"/>
            <p:cNvSpPr>
              <a:spLocks/>
            </p:cNvSpPr>
            <p:nvPr/>
          </p:nvSpPr>
          <p:spPr bwMode="auto">
            <a:xfrm>
              <a:off x="7948612" y="359035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4" name="Freeform 423"/>
            <p:cNvSpPr>
              <a:spLocks/>
            </p:cNvSpPr>
            <p:nvPr/>
          </p:nvSpPr>
          <p:spPr bwMode="auto">
            <a:xfrm>
              <a:off x="7989887" y="359035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5" name="Freeform 424"/>
            <p:cNvSpPr>
              <a:spLocks/>
            </p:cNvSpPr>
            <p:nvPr/>
          </p:nvSpPr>
          <p:spPr bwMode="auto">
            <a:xfrm>
              <a:off x="8220075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6" name="Freeform 425"/>
            <p:cNvSpPr>
              <a:spLocks/>
            </p:cNvSpPr>
            <p:nvPr/>
          </p:nvSpPr>
          <p:spPr bwMode="auto">
            <a:xfrm>
              <a:off x="8178800" y="359035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7" name="Freeform 426"/>
            <p:cNvSpPr>
              <a:spLocks/>
            </p:cNvSpPr>
            <p:nvPr/>
          </p:nvSpPr>
          <p:spPr bwMode="auto">
            <a:xfrm>
              <a:off x="8677275" y="359035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8" name="Freeform 427"/>
            <p:cNvSpPr>
              <a:spLocks/>
            </p:cNvSpPr>
            <p:nvPr/>
          </p:nvSpPr>
          <p:spPr bwMode="auto">
            <a:xfrm>
              <a:off x="8636000" y="359035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9" name="Freeform 428"/>
            <p:cNvSpPr>
              <a:spLocks/>
            </p:cNvSpPr>
            <p:nvPr/>
          </p:nvSpPr>
          <p:spPr bwMode="auto">
            <a:xfrm>
              <a:off x="8407400" y="359035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0" name="Freeform 429"/>
            <p:cNvSpPr>
              <a:spLocks/>
            </p:cNvSpPr>
            <p:nvPr/>
          </p:nvSpPr>
          <p:spPr bwMode="auto">
            <a:xfrm>
              <a:off x="8448675" y="359035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1" name="Freeform 430"/>
            <p:cNvSpPr>
              <a:spLocks/>
            </p:cNvSpPr>
            <p:nvPr/>
          </p:nvSpPr>
          <p:spPr bwMode="auto">
            <a:xfrm>
              <a:off x="6386512" y="679710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2" name="Freeform 431"/>
            <p:cNvSpPr>
              <a:spLocks/>
            </p:cNvSpPr>
            <p:nvPr/>
          </p:nvSpPr>
          <p:spPr bwMode="auto">
            <a:xfrm>
              <a:off x="6345237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3" name="Freeform 432"/>
            <p:cNvSpPr>
              <a:spLocks/>
            </p:cNvSpPr>
            <p:nvPr/>
          </p:nvSpPr>
          <p:spPr bwMode="auto">
            <a:xfrm>
              <a:off x="6573837" y="679710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4" name="Freeform 433"/>
            <p:cNvSpPr>
              <a:spLocks/>
            </p:cNvSpPr>
            <p:nvPr/>
          </p:nvSpPr>
          <p:spPr bwMode="auto">
            <a:xfrm>
              <a:off x="6615112" y="679710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5" name="Freeform 434"/>
            <p:cNvSpPr>
              <a:spLocks/>
            </p:cNvSpPr>
            <p:nvPr/>
          </p:nvSpPr>
          <p:spPr bwMode="auto">
            <a:xfrm>
              <a:off x="6845300" y="679710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6" name="Freeform 435"/>
            <p:cNvSpPr>
              <a:spLocks/>
            </p:cNvSpPr>
            <p:nvPr/>
          </p:nvSpPr>
          <p:spPr bwMode="auto">
            <a:xfrm>
              <a:off x="6804025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7" name="Freeform 436"/>
            <p:cNvSpPr>
              <a:spLocks/>
            </p:cNvSpPr>
            <p:nvPr/>
          </p:nvSpPr>
          <p:spPr bwMode="auto">
            <a:xfrm>
              <a:off x="7491412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8" name="Freeform 437"/>
            <p:cNvSpPr>
              <a:spLocks/>
            </p:cNvSpPr>
            <p:nvPr/>
          </p:nvSpPr>
          <p:spPr bwMode="auto">
            <a:xfrm>
              <a:off x="7532687" y="679710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9" name="Freeform 438"/>
            <p:cNvSpPr>
              <a:spLocks/>
            </p:cNvSpPr>
            <p:nvPr/>
          </p:nvSpPr>
          <p:spPr bwMode="auto">
            <a:xfrm>
              <a:off x="7302500" y="679710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0" name="Freeform 439"/>
            <p:cNvSpPr>
              <a:spLocks/>
            </p:cNvSpPr>
            <p:nvPr/>
          </p:nvSpPr>
          <p:spPr bwMode="auto">
            <a:xfrm>
              <a:off x="7261225" y="679710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1" name="Freeform 440"/>
            <p:cNvSpPr>
              <a:spLocks/>
            </p:cNvSpPr>
            <p:nvPr/>
          </p:nvSpPr>
          <p:spPr bwMode="auto">
            <a:xfrm>
              <a:off x="7032625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2" name="Freeform 441"/>
            <p:cNvSpPr>
              <a:spLocks/>
            </p:cNvSpPr>
            <p:nvPr/>
          </p:nvSpPr>
          <p:spPr bwMode="auto">
            <a:xfrm>
              <a:off x="7073900" y="679710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3" name="Freeform 442"/>
            <p:cNvSpPr>
              <a:spLocks/>
            </p:cNvSpPr>
            <p:nvPr/>
          </p:nvSpPr>
          <p:spPr bwMode="auto">
            <a:xfrm>
              <a:off x="7761287" y="679710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4" name="Freeform 443"/>
            <p:cNvSpPr>
              <a:spLocks/>
            </p:cNvSpPr>
            <p:nvPr/>
          </p:nvSpPr>
          <p:spPr bwMode="auto">
            <a:xfrm>
              <a:off x="7720012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5" name="Freeform 444"/>
            <p:cNvSpPr>
              <a:spLocks/>
            </p:cNvSpPr>
            <p:nvPr/>
          </p:nvSpPr>
          <p:spPr bwMode="auto">
            <a:xfrm>
              <a:off x="7948612" y="679710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6" name="Freeform 445"/>
            <p:cNvSpPr>
              <a:spLocks/>
            </p:cNvSpPr>
            <p:nvPr/>
          </p:nvSpPr>
          <p:spPr bwMode="auto">
            <a:xfrm>
              <a:off x="7989887" y="679710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7" name="Freeform 446"/>
            <p:cNvSpPr>
              <a:spLocks/>
            </p:cNvSpPr>
            <p:nvPr/>
          </p:nvSpPr>
          <p:spPr bwMode="auto">
            <a:xfrm>
              <a:off x="8220075" y="679710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8" name="Freeform 447"/>
            <p:cNvSpPr>
              <a:spLocks/>
            </p:cNvSpPr>
            <p:nvPr/>
          </p:nvSpPr>
          <p:spPr bwMode="auto">
            <a:xfrm>
              <a:off x="8178800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9" name="Freeform 448"/>
            <p:cNvSpPr>
              <a:spLocks/>
            </p:cNvSpPr>
            <p:nvPr/>
          </p:nvSpPr>
          <p:spPr bwMode="auto">
            <a:xfrm>
              <a:off x="8677275" y="679710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0" name="Freeform 449"/>
            <p:cNvSpPr>
              <a:spLocks/>
            </p:cNvSpPr>
            <p:nvPr/>
          </p:nvSpPr>
          <p:spPr bwMode="auto">
            <a:xfrm>
              <a:off x="8636000" y="679710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1" name="Freeform 450"/>
            <p:cNvSpPr>
              <a:spLocks/>
            </p:cNvSpPr>
            <p:nvPr/>
          </p:nvSpPr>
          <p:spPr bwMode="auto">
            <a:xfrm>
              <a:off x="8407400" y="679710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2" name="Freeform 451"/>
            <p:cNvSpPr>
              <a:spLocks/>
            </p:cNvSpPr>
            <p:nvPr/>
          </p:nvSpPr>
          <p:spPr bwMode="auto">
            <a:xfrm>
              <a:off x="8448675" y="679710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3" name="Freeform 452"/>
            <p:cNvSpPr>
              <a:spLocks/>
            </p:cNvSpPr>
            <p:nvPr/>
          </p:nvSpPr>
          <p:spPr bwMode="auto">
            <a:xfrm>
              <a:off x="6386512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4" name="Freeform 453"/>
            <p:cNvSpPr>
              <a:spLocks/>
            </p:cNvSpPr>
            <p:nvPr/>
          </p:nvSpPr>
          <p:spPr bwMode="auto">
            <a:xfrm>
              <a:off x="6345237" y="1001973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5" name="Freeform 454"/>
            <p:cNvSpPr>
              <a:spLocks/>
            </p:cNvSpPr>
            <p:nvPr/>
          </p:nvSpPr>
          <p:spPr bwMode="auto">
            <a:xfrm>
              <a:off x="6573837" y="1001973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6" name="Freeform 455"/>
            <p:cNvSpPr>
              <a:spLocks/>
            </p:cNvSpPr>
            <p:nvPr/>
          </p:nvSpPr>
          <p:spPr bwMode="auto">
            <a:xfrm>
              <a:off x="6615112" y="1001973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7" name="Freeform 456"/>
            <p:cNvSpPr>
              <a:spLocks/>
            </p:cNvSpPr>
            <p:nvPr/>
          </p:nvSpPr>
          <p:spPr bwMode="auto">
            <a:xfrm>
              <a:off x="6845300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8" name="Freeform 457"/>
            <p:cNvSpPr>
              <a:spLocks/>
            </p:cNvSpPr>
            <p:nvPr/>
          </p:nvSpPr>
          <p:spPr bwMode="auto">
            <a:xfrm>
              <a:off x="6804025" y="1001973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9" name="Freeform 458"/>
            <p:cNvSpPr>
              <a:spLocks/>
            </p:cNvSpPr>
            <p:nvPr/>
          </p:nvSpPr>
          <p:spPr bwMode="auto">
            <a:xfrm>
              <a:off x="7491412" y="1001973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0" name="Freeform 459"/>
            <p:cNvSpPr>
              <a:spLocks/>
            </p:cNvSpPr>
            <p:nvPr/>
          </p:nvSpPr>
          <p:spPr bwMode="auto">
            <a:xfrm>
              <a:off x="7532687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1" name="Freeform 460"/>
            <p:cNvSpPr>
              <a:spLocks/>
            </p:cNvSpPr>
            <p:nvPr/>
          </p:nvSpPr>
          <p:spPr bwMode="auto">
            <a:xfrm>
              <a:off x="7302500" y="1001973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2" name="Freeform 461"/>
            <p:cNvSpPr>
              <a:spLocks/>
            </p:cNvSpPr>
            <p:nvPr/>
          </p:nvSpPr>
          <p:spPr bwMode="auto">
            <a:xfrm>
              <a:off x="7261225" y="1001973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3" name="Freeform 462"/>
            <p:cNvSpPr>
              <a:spLocks/>
            </p:cNvSpPr>
            <p:nvPr/>
          </p:nvSpPr>
          <p:spPr bwMode="auto">
            <a:xfrm>
              <a:off x="7032625" y="1001973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4" name="Freeform 463"/>
            <p:cNvSpPr>
              <a:spLocks/>
            </p:cNvSpPr>
            <p:nvPr/>
          </p:nvSpPr>
          <p:spPr bwMode="auto">
            <a:xfrm>
              <a:off x="7073900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5" name="Freeform 464"/>
            <p:cNvSpPr>
              <a:spLocks/>
            </p:cNvSpPr>
            <p:nvPr/>
          </p:nvSpPr>
          <p:spPr bwMode="auto">
            <a:xfrm>
              <a:off x="7761287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6" name="Freeform 465"/>
            <p:cNvSpPr>
              <a:spLocks/>
            </p:cNvSpPr>
            <p:nvPr/>
          </p:nvSpPr>
          <p:spPr bwMode="auto">
            <a:xfrm>
              <a:off x="7720012" y="1001973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7" name="Freeform 466"/>
            <p:cNvSpPr>
              <a:spLocks/>
            </p:cNvSpPr>
            <p:nvPr/>
          </p:nvSpPr>
          <p:spPr bwMode="auto">
            <a:xfrm>
              <a:off x="7948612" y="1001973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8" name="Freeform 467"/>
            <p:cNvSpPr>
              <a:spLocks/>
            </p:cNvSpPr>
            <p:nvPr/>
          </p:nvSpPr>
          <p:spPr bwMode="auto">
            <a:xfrm>
              <a:off x="7989887" y="1001973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9" name="Freeform 468"/>
            <p:cNvSpPr>
              <a:spLocks/>
            </p:cNvSpPr>
            <p:nvPr/>
          </p:nvSpPr>
          <p:spPr bwMode="auto">
            <a:xfrm>
              <a:off x="8220075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0" name="Freeform 469"/>
            <p:cNvSpPr>
              <a:spLocks/>
            </p:cNvSpPr>
            <p:nvPr/>
          </p:nvSpPr>
          <p:spPr bwMode="auto">
            <a:xfrm>
              <a:off x="8178800" y="1001973"/>
              <a:ext cx="203200" cy="322263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1" name="Freeform 470"/>
            <p:cNvSpPr>
              <a:spLocks/>
            </p:cNvSpPr>
            <p:nvPr/>
          </p:nvSpPr>
          <p:spPr bwMode="auto">
            <a:xfrm>
              <a:off x="8677275" y="1001973"/>
              <a:ext cx="204788" cy="322263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2" name="Freeform 471"/>
            <p:cNvSpPr>
              <a:spLocks/>
            </p:cNvSpPr>
            <p:nvPr/>
          </p:nvSpPr>
          <p:spPr bwMode="auto">
            <a:xfrm>
              <a:off x="8636000" y="1001973"/>
              <a:ext cx="204788" cy="322263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3" name="Freeform 472"/>
            <p:cNvSpPr>
              <a:spLocks/>
            </p:cNvSpPr>
            <p:nvPr/>
          </p:nvSpPr>
          <p:spPr bwMode="auto">
            <a:xfrm>
              <a:off x="8407400" y="1001973"/>
              <a:ext cx="203200" cy="322263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4" name="Freeform 473"/>
            <p:cNvSpPr>
              <a:spLocks/>
            </p:cNvSpPr>
            <p:nvPr/>
          </p:nvSpPr>
          <p:spPr bwMode="auto">
            <a:xfrm>
              <a:off x="8448675" y="1001973"/>
              <a:ext cx="203200" cy="322263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5" name="Freeform 474"/>
            <p:cNvSpPr>
              <a:spLocks/>
            </p:cNvSpPr>
            <p:nvPr/>
          </p:nvSpPr>
          <p:spPr bwMode="auto">
            <a:xfrm>
              <a:off x="6386512" y="1322648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6" name="Freeform 475"/>
            <p:cNvSpPr>
              <a:spLocks/>
            </p:cNvSpPr>
            <p:nvPr/>
          </p:nvSpPr>
          <p:spPr bwMode="auto">
            <a:xfrm>
              <a:off x="6345237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7" name="Freeform 476"/>
            <p:cNvSpPr>
              <a:spLocks/>
            </p:cNvSpPr>
            <p:nvPr/>
          </p:nvSpPr>
          <p:spPr bwMode="auto">
            <a:xfrm>
              <a:off x="6573837" y="1322648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8" name="Freeform 477"/>
            <p:cNvSpPr>
              <a:spLocks/>
            </p:cNvSpPr>
            <p:nvPr/>
          </p:nvSpPr>
          <p:spPr bwMode="auto">
            <a:xfrm>
              <a:off x="6615112" y="1322648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9" name="Freeform 478"/>
            <p:cNvSpPr>
              <a:spLocks/>
            </p:cNvSpPr>
            <p:nvPr/>
          </p:nvSpPr>
          <p:spPr bwMode="auto">
            <a:xfrm>
              <a:off x="6845300" y="1322648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0" name="Freeform 479"/>
            <p:cNvSpPr>
              <a:spLocks/>
            </p:cNvSpPr>
            <p:nvPr/>
          </p:nvSpPr>
          <p:spPr bwMode="auto">
            <a:xfrm>
              <a:off x="6804025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1" name="Freeform 480"/>
            <p:cNvSpPr>
              <a:spLocks/>
            </p:cNvSpPr>
            <p:nvPr/>
          </p:nvSpPr>
          <p:spPr bwMode="auto">
            <a:xfrm>
              <a:off x="7491412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2" name="Freeform 481"/>
            <p:cNvSpPr>
              <a:spLocks/>
            </p:cNvSpPr>
            <p:nvPr/>
          </p:nvSpPr>
          <p:spPr bwMode="auto">
            <a:xfrm>
              <a:off x="7532687" y="1322648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3" name="Freeform 482"/>
            <p:cNvSpPr>
              <a:spLocks/>
            </p:cNvSpPr>
            <p:nvPr/>
          </p:nvSpPr>
          <p:spPr bwMode="auto">
            <a:xfrm>
              <a:off x="7302500" y="1322648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4" name="Freeform 483"/>
            <p:cNvSpPr>
              <a:spLocks/>
            </p:cNvSpPr>
            <p:nvPr/>
          </p:nvSpPr>
          <p:spPr bwMode="auto">
            <a:xfrm>
              <a:off x="7261225" y="1322648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5" name="Freeform 484"/>
            <p:cNvSpPr>
              <a:spLocks/>
            </p:cNvSpPr>
            <p:nvPr/>
          </p:nvSpPr>
          <p:spPr bwMode="auto">
            <a:xfrm>
              <a:off x="7032625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6" name="Freeform 485"/>
            <p:cNvSpPr>
              <a:spLocks/>
            </p:cNvSpPr>
            <p:nvPr/>
          </p:nvSpPr>
          <p:spPr bwMode="auto">
            <a:xfrm>
              <a:off x="7073900" y="1322648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7" name="Freeform 486"/>
            <p:cNvSpPr>
              <a:spLocks/>
            </p:cNvSpPr>
            <p:nvPr/>
          </p:nvSpPr>
          <p:spPr bwMode="auto">
            <a:xfrm>
              <a:off x="7761287" y="1322648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8" name="Freeform 487"/>
            <p:cNvSpPr>
              <a:spLocks/>
            </p:cNvSpPr>
            <p:nvPr/>
          </p:nvSpPr>
          <p:spPr bwMode="auto">
            <a:xfrm>
              <a:off x="7720012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9" name="Freeform 488"/>
            <p:cNvSpPr>
              <a:spLocks/>
            </p:cNvSpPr>
            <p:nvPr/>
          </p:nvSpPr>
          <p:spPr bwMode="auto">
            <a:xfrm>
              <a:off x="7948612" y="1322648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0" name="Freeform 489"/>
            <p:cNvSpPr>
              <a:spLocks/>
            </p:cNvSpPr>
            <p:nvPr/>
          </p:nvSpPr>
          <p:spPr bwMode="auto">
            <a:xfrm>
              <a:off x="7989887" y="1322648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1" name="Freeform 490"/>
            <p:cNvSpPr>
              <a:spLocks/>
            </p:cNvSpPr>
            <p:nvPr/>
          </p:nvSpPr>
          <p:spPr bwMode="auto">
            <a:xfrm>
              <a:off x="8220075" y="1322648"/>
              <a:ext cx="203200" cy="322263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2" name="Freeform 491"/>
            <p:cNvSpPr>
              <a:spLocks/>
            </p:cNvSpPr>
            <p:nvPr/>
          </p:nvSpPr>
          <p:spPr bwMode="auto">
            <a:xfrm>
              <a:off x="8178800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3" name="Freeform 492"/>
            <p:cNvSpPr>
              <a:spLocks/>
            </p:cNvSpPr>
            <p:nvPr/>
          </p:nvSpPr>
          <p:spPr bwMode="auto">
            <a:xfrm>
              <a:off x="8677275" y="1322648"/>
              <a:ext cx="204788" cy="322263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4" name="Freeform 493"/>
            <p:cNvSpPr>
              <a:spLocks/>
            </p:cNvSpPr>
            <p:nvPr/>
          </p:nvSpPr>
          <p:spPr bwMode="auto">
            <a:xfrm>
              <a:off x="8636000" y="1322648"/>
              <a:ext cx="204788" cy="322263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5" name="Freeform 494"/>
            <p:cNvSpPr>
              <a:spLocks/>
            </p:cNvSpPr>
            <p:nvPr/>
          </p:nvSpPr>
          <p:spPr bwMode="auto">
            <a:xfrm>
              <a:off x="8407400" y="1322648"/>
              <a:ext cx="203200" cy="322263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6" name="Freeform 495"/>
            <p:cNvSpPr>
              <a:spLocks/>
            </p:cNvSpPr>
            <p:nvPr/>
          </p:nvSpPr>
          <p:spPr bwMode="auto">
            <a:xfrm>
              <a:off x="8448675" y="1322648"/>
              <a:ext cx="203200" cy="322263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7" name="Freeform 496"/>
            <p:cNvSpPr>
              <a:spLocks/>
            </p:cNvSpPr>
            <p:nvPr/>
          </p:nvSpPr>
          <p:spPr bwMode="auto">
            <a:xfrm>
              <a:off x="6386512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8" name="Freeform 497"/>
            <p:cNvSpPr>
              <a:spLocks/>
            </p:cNvSpPr>
            <p:nvPr/>
          </p:nvSpPr>
          <p:spPr bwMode="auto">
            <a:xfrm>
              <a:off x="6345237" y="1644910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9" name="Freeform 498"/>
            <p:cNvSpPr>
              <a:spLocks/>
            </p:cNvSpPr>
            <p:nvPr/>
          </p:nvSpPr>
          <p:spPr bwMode="auto">
            <a:xfrm>
              <a:off x="6573837" y="1644910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0" name="Freeform 499"/>
            <p:cNvSpPr>
              <a:spLocks/>
            </p:cNvSpPr>
            <p:nvPr/>
          </p:nvSpPr>
          <p:spPr bwMode="auto">
            <a:xfrm>
              <a:off x="6615112" y="1644910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1" name="Freeform 500"/>
            <p:cNvSpPr>
              <a:spLocks/>
            </p:cNvSpPr>
            <p:nvPr/>
          </p:nvSpPr>
          <p:spPr bwMode="auto">
            <a:xfrm>
              <a:off x="6845300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2" name="Freeform 501"/>
            <p:cNvSpPr>
              <a:spLocks/>
            </p:cNvSpPr>
            <p:nvPr/>
          </p:nvSpPr>
          <p:spPr bwMode="auto">
            <a:xfrm>
              <a:off x="6804025" y="1644910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3" name="Freeform 502"/>
            <p:cNvSpPr>
              <a:spLocks/>
            </p:cNvSpPr>
            <p:nvPr/>
          </p:nvSpPr>
          <p:spPr bwMode="auto">
            <a:xfrm>
              <a:off x="7491412" y="1644910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4" name="Freeform 503"/>
            <p:cNvSpPr>
              <a:spLocks/>
            </p:cNvSpPr>
            <p:nvPr/>
          </p:nvSpPr>
          <p:spPr bwMode="auto">
            <a:xfrm>
              <a:off x="7532687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5" name="Freeform 206"/>
            <p:cNvSpPr>
              <a:spLocks/>
            </p:cNvSpPr>
            <p:nvPr/>
          </p:nvSpPr>
          <p:spPr bwMode="auto">
            <a:xfrm>
              <a:off x="7302500" y="1644910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6" name="Freeform 207"/>
            <p:cNvSpPr>
              <a:spLocks/>
            </p:cNvSpPr>
            <p:nvPr/>
          </p:nvSpPr>
          <p:spPr bwMode="auto">
            <a:xfrm>
              <a:off x="7261225" y="1644910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7" name="Freeform 208"/>
            <p:cNvSpPr>
              <a:spLocks/>
            </p:cNvSpPr>
            <p:nvPr/>
          </p:nvSpPr>
          <p:spPr bwMode="auto">
            <a:xfrm>
              <a:off x="7032625" y="1644910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8" name="Freeform 209"/>
            <p:cNvSpPr>
              <a:spLocks/>
            </p:cNvSpPr>
            <p:nvPr/>
          </p:nvSpPr>
          <p:spPr bwMode="auto">
            <a:xfrm>
              <a:off x="7073900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9" name="Freeform 210"/>
            <p:cNvSpPr>
              <a:spLocks/>
            </p:cNvSpPr>
            <p:nvPr/>
          </p:nvSpPr>
          <p:spPr bwMode="auto">
            <a:xfrm>
              <a:off x="7761287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0" name="Freeform 211"/>
            <p:cNvSpPr>
              <a:spLocks/>
            </p:cNvSpPr>
            <p:nvPr/>
          </p:nvSpPr>
          <p:spPr bwMode="auto">
            <a:xfrm>
              <a:off x="7720012" y="1644910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1" name="Freeform 212"/>
            <p:cNvSpPr>
              <a:spLocks/>
            </p:cNvSpPr>
            <p:nvPr/>
          </p:nvSpPr>
          <p:spPr bwMode="auto">
            <a:xfrm>
              <a:off x="7948612" y="1644910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2" name="Freeform 213"/>
            <p:cNvSpPr>
              <a:spLocks/>
            </p:cNvSpPr>
            <p:nvPr/>
          </p:nvSpPr>
          <p:spPr bwMode="auto">
            <a:xfrm>
              <a:off x="7989887" y="1644910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3" name="Freeform 214"/>
            <p:cNvSpPr>
              <a:spLocks/>
            </p:cNvSpPr>
            <p:nvPr/>
          </p:nvSpPr>
          <p:spPr bwMode="auto">
            <a:xfrm>
              <a:off x="8220075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4" name="Freeform 215"/>
            <p:cNvSpPr>
              <a:spLocks/>
            </p:cNvSpPr>
            <p:nvPr/>
          </p:nvSpPr>
          <p:spPr bwMode="auto">
            <a:xfrm>
              <a:off x="8178800" y="1644910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5" name="Freeform 218"/>
            <p:cNvSpPr>
              <a:spLocks/>
            </p:cNvSpPr>
            <p:nvPr/>
          </p:nvSpPr>
          <p:spPr bwMode="auto">
            <a:xfrm>
              <a:off x="8677275" y="1644910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6" name="Freeform 219"/>
            <p:cNvSpPr>
              <a:spLocks/>
            </p:cNvSpPr>
            <p:nvPr/>
          </p:nvSpPr>
          <p:spPr bwMode="auto">
            <a:xfrm>
              <a:off x="8636000" y="1644910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7" name="Freeform 220"/>
            <p:cNvSpPr>
              <a:spLocks/>
            </p:cNvSpPr>
            <p:nvPr/>
          </p:nvSpPr>
          <p:spPr bwMode="auto">
            <a:xfrm>
              <a:off x="8407400" y="1644910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8" name="Freeform 221"/>
            <p:cNvSpPr>
              <a:spLocks/>
            </p:cNvSpPr>
            <p:nvPr/>
          </p:nvSpPr>
          <p:spPr bwMode="auto">
            <a:xfrm>
              <a:off x="8448675" y="1644910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9" name="Freeform 222"/>
            <p:cNvSpPr>
              <a:spLocks/>
            </p:cNvSpPr>
            <p:nvPr/>
          </p:nvSpPr>
          <p:spPr bwMode="auto">
            <a:xfrm>
              <a:off x="6386512" y="1965585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0" name="Freeform 223"/>
            <p:cNvSpPr>
              <a:spLocks/>
            </p:cNvSpPr>
            <p:nvPr/>
          </p:nvSpPr>
          <p:spPr bwMode="auto">
            <a:xfrm>
              <a:off x="6345237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1" name="Freeform 224"/>
            <p:cNvSpPr>
              <a:spLocks/>
            </p:cNvSpPr>
            <p:nvPr/>
          </p:nvSpPr>
          <p:spPr bwMode="auto">
            <a:xfrm>
              <a:off x="6573837" y="1965585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2" name="Freeform 225"/>
            <p:cNvSpPr>
              <a:spLocks/>
            </p:cNvSpPr>
            <p:nvPr/>
          </p:nvSpPr>
          <p:spPr bwMode="auto">
            <a:xfrm>
              <a:off x="6615112" y="1965585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3" name="Freeform 226"/>
            <p:cNvSpPr>
              <a:spLocks/>
            </p:cNvSpPr>
            <p:nvPr/>
          </p:nvSpPr>
          <p:spPr bwMode="auto">
            <a:xfrm>
              <a:off x="6845300" y="1965585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4" name="Freeform 227"/>
            <p:cNvSpPr>
              <a:spLocks/>
            </p:cNvSpPr>
            <p:nvPr/>
          </p:nvSpPr>
          <p:spPr bwMode="auto">
            <a:xfrm>
              <a:off x="6804025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5" name="Freeform 228"/>
            <p:cNvSpPr>
              <a:spLocks/>
            </p:cNvSpPr>
            <p:nvPr/>
          </p:nvSpPr>
          <p:spPr bwMode="auto">
            <a:xfrm>
              <a:off x="7491412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6" name="Freeform 229"/>
            <p:cNvSpPr>
              <a:spLocks/>
            </p:cNvSpPr>
            <p:nvPr/>
          </p:nvSpPr>
          <p:spPr bwMode="auto">
            <a:xfrm>
              <a:off x="7532687" y="1965585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7" name="Freeform 230"/>
            <p:cNvSpPr>
              <a:spLocks/>
            </p:cNvSpPr>
            <p:nvPr/>
          </p:nvSpPr>
          <p:spPr bwMode="auto">
            <a:xfrm>
              <a:off x="7302500" y="1965585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8" name="Freeform 231"/>
            <p:cNvSpPr>
              <a:spLocks/>
            </p:cNvSpPr>
            <p:nvPr/>
          </p:nvSpPr>
          <p:spPr bwMode="auto">
            <a:xfrm>
              <a:off x="7261225" y="1965585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9" name="Freeform 232"/>
            <p:cNvSpPr>
              <a:spLocks/>
            </p:cNvSpPr>
            <p:nvPr/>
          </p:nvSpPr>
          <p:spPr bwMode="auto">
            <a:xfrm>
              <a:off x="7032625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0" name="Freeform 233"/>
            <p:cNvSpPr>
              <a:spLocks/>
            </p:cNvSpPr>
            <p:nvPr/>
          </p:nvSpPr>
          <p:spPr bwMode="auto">
            <a:xfrm>
              <a:off x="7073900" y="1965585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1" name="Freeform 234"/>
            <p:cNvSpPr>
              <a:spLocks/>
            </p:cNvSpPr>
            <p:nvPr/>
          </p:nvSpPr>
          <p:spPr bwMode="auto">
            <a:xfrm>
              <a:off x="7761287" y="1965585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2" name="Freeform 235"/>
            <p:cNvSpPr>
              <a:spLocks/>
            </p:cNvSpPr>
            <p:nvPr/>
          </p:nvSpPr>
          <p:spPr bwMode="auto">
            <a:xfrm>
              <a:off x="7720012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3" name="Freeform 236"/>
            <p:cNvSpPr>
              <a:spLocks/>
            </p:cNvSpPr>
            <p:nvPr/>
          </p:nvSpPr>
          <p:spPr bwMode="auto">
            <a:xfrm>
              <a:off x="7948612" y="1965585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4" name="Freeform 237"/>
            <p:cNvSpPr>
              <a:spLocks/>
            </p:cNvSpPr>
            <p:nvPr/>
          </p:nvSpPr>
          <p:spPr bwMode="auto">
            <a:xfrm>
              <a:off x="7989887" y="1965585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5" name="Freeform 238"/>
            <p:cNvSpPr>
              <a:spLocks/>
            </p:cNvSpPr>
            <p:nvPr/>
          </p:nvSpPr>
          <p:spPr bwMode="auto">
            <a:xfrm>
              <a:off x="8220075" y="1965585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6" name="Freeform 239"/>
            <p:cNvSpPr>
              <a:spLocks/>
            </p:cNvSpPr>
            <p:nvPr/>
          </p:nvSpPr>
          <p:spPr bwMode="auto">
            <a:xfrm>
              <a:off x="8178800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7" name="Freeform 242"/>
            <p:cNvSpPr>
              <a:spLocks/>
            </p:cNvSpPr>
            <p:nvPr/>
          </p:nvSpPr>
          <p:spPr bwMode="auto">
            <a:xfrm>
              <a:off x="8677275" y="1965585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8" name="Freeform 243"/>
            <p:cNvSpPr>
              <a:spLocks/>
            </p:cNvSpPr>
            <p:nvPr/>
          </p:nvSpPr>
          <p:spPr bwMode="auto">
            <a:xfrm>
              <a:off x="8636000" y="1965585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9" name="Freeform 244"/>
            <p:cNvSpPr>
              <a:spLocks/>
            </p:cNvSpPr>
            <p:nvPr/>
          </p:nvSpPr>
          <p:spPr bwMode="auto">
            <a:xfrm>
              <a:off x="8407400" y="1965585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0" name="Freeform 245"/>
            <p:cNvSpPr>
              <a:spLocks/>
            </p:cNvSpPr>
            <p:nvPr/>
          </p:nvSpPr>
          <p:spPr bwMode="auto">
            <a:xfrm>
              <a:off x="8448675" y="1965585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1" name="Freeform 246"/>
            <p:cNvSpPr>
              <a:spLocks/>
            </p:cNvSpPr>
            <p:nvPr/>
          </p:nvSpPr>
          <p:spPr bwMode="auto">
            <a:xfrm>
              <a:off x="6386512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2" name="Freeform 247"/>
            <p:cNvSpPr>
              <a:spLocks/>
            </p:cNvSpPr>
            <p:nvPr/>
          </p:nvSpPr>
          <p:spPr bwMode="auto">
            <a:xfrm>
              <a:off x="6345237" y="2287848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3" name="Freeform 248"/>
            <p:cNvSpPr>
              <a:spLocks/>
            </p:cNvSpPr>
            <p:nvPr/>
          </p:nvSpPr>
          <p:spPr bwMode="auto">
            <a:xfrm>
              <a:off x="6573837" y="2287848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4" name="Freeform 249"/>
            <p:cNvSpPr>
              <a:spLocks/>
            </p:cNvSpPr>
            <p:nvPr/>
          </p:nvSpPr>
          <p:spPr bwMode="auto">
            <a:xfrm>
              <a:off x="6615112" y="2287848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5" name="Freeform 250"/>
            <p:cNvSpPr>
              <a:spLocks/>
            </p:cNvSpPr>
            <p:nvPr/>
          </p:nvSpPr>
          <p:spPr bwMode="auto">
            <a:xfrm>
              <a:off x="6845300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6" name="Freeform 251"/>
            <p:cNvSpPr>
              <a:spLocks/>
            </p:cNvSpPr>
            <p:nvPr/>
          </p:nvSpPr>
          <p:spPr bwMode="auto">
            <a:xfrm>
              <a:off x="6804025" y="2287848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7" name="Freeform 252"/>
            <p:cNvSpPr>
              <a:spLocks/>
            </p:cNvSpPr>
            <p:nvPr/>
          </p:nvSpPr>
          <p:spPr bwMode="auto">
            <a:xfrm>
              <a:off x="7491412" y="2287848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8" name="Freeform 253"/>
            <p:cNvSpPr>
              <a:spLocks/>
            </p:cNvSpPr>
            <p:nvPr/>
          </p:nvSpPr>
          <p:spPr bwMode="auto">
            <a:xfrm>
              <a:off x="7532687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9" name="Freeform 254"/>
            <p:cNvSpPr>
              <a:spLocks/>
            </p:cNvSpPr>
            <p:nvPr/>
          </p:nvSpPr>
          <p:spPr bwMode="auto">
            <a:xfrm>
              <a:off x="7302500" y="2287848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0" name="Freeform 255"/>
            <p:cNvSpPr>
              <a:spLocks/>
            </p:cNvSpPr>
            <p:nvPr/>
          </p:nvSpPr>
          <p:spPr bwMode="auto">
            <a:xfrm>
              <a:off x="7261225" y="2287848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1" name="Freeform 256"/>
            <p:cNvSpPr>
              <a:spLocks/>
            </p:cNvSpPr>
            <p:nvPr/>
          </p:nvSpPr>
          <p:spPr bwMode="auto">
            <a:xfrm>
              <a:off x="7032625" y="2287848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2" name="Freeform 257"/>
            <p:cNvSpPr>
              <a:spLocks/>
            </p:cNvSpPr>
            <p:nvPr/>
          </p:nvSpPr>
          <p:spPr bwMode="auto">
            <a:xfrm>
              <a:off x="7073900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3" name="Freeform 258"/>
            <p:cNvSpPr>
              <a:spLocks/>
            </p:cNvSpPr>
            <p:nvPr/>
          </p:nvSpPr>
          <p:spPr bwMode="auto">
            <a:xfrm>
              <a:off x="7761287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4" name="Freeform 259"/>
            <p:cNvSpPr>
              <a:spLocks/>
            </p:cNvSpPr>
            <p:nvPr/>
          </p:nvSpPr>
          <p:spPr bwMode="auto">
            <a:xfrm>
              <a:off x="7720012" y="2287848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5" name="Freeform 260"/>
            <p:cNvSpPr>
              <a:spLocks/>
            </p:cNvSpPr>
            <p:nvPr/>
          </p:nvSpPr>
          <p:spPr bwMode="auto">
            <a:xfrm>
              <a:off x="7948612" y="2287848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6" name="Freeform 261"/>
            <p:cNvSpPr>
              <a:spLocks/>
            </p:cNvSpPr>
            <p:nvPr/>
          </p:nvSpPr>
          <p:spPr bwMode="auto">
            <a:xfrm>
              <a:off x="7989887" y="2287848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7" name="Freeform 262"/>
            <p:cNvSpPr>
              <a:spLocks/>
            </p:cNvSpPr>
            <p:nvPr/>
          </p:nvSpPr>
          <p:spPr bwMode="auto">
            <a:xfrm>
              <a:off x="8220075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8" name="Freeform 263"/>
            <p:cNvSpPr>
              <a:spLocks/>
            </p:cNvSpPr>
            <p:nvPr/>
          </p:nvSpPr>
          <p:spPr bwMode="auto">
            <a:xfrm>
              <a:off x="8178800" y="2287848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9" name="Freeform 266"/>
            <p:cNvSpPr>
              <a:spLocks/>
            </p:cNvSpPr>
            <p:nvPr/>
          </p:nvSpPr>
          <p:spPr bwMode="auto">
            <a:xfrm>
              <a:off x="8677275" y="2287848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0" name="Freeform 267"/>
            <p:cNvSpPr>
              <a:spLocks/>
            </p:cNvSpPr>
            <p:nvPr/>
          </p:nvSpPr>
          <p:spPr bwMode="auto">
            <a:xfrm>
              <a:off x="8636000" y="2287848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1" name="Freeform 268"/>
            <p:cNvSpPr>
              <a:spLocks/>
            </p:cNvSpPr>
            <p:nvPr/>
          </p:nvSpPr>
          <p:spPr bwMode="auto">
            <a:xfrm>
              <a:off x="8407400" y="2287848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2" name="Freeform 269"/>
            <p:cNvSpPr>
              <a:spLocks/>
            </p:cNvSpPr>
            <p:nvPr/>
          </p:nvSpPr>
          <p:spPr bwMode="auto">
            <a:xfrm>
              <a:off x="8448675" y="2287848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3" name="Freeform 270"/>
            <p:cNvSpPr>
              <a:spLocks/>
            </p:cNvSpPr>
            <p:nvPr/>
          </p:nvSpPr>
          <p:spPr bwMode="auto">
            <a:xfrm>
              <a:off x="6386512" y="2608523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4" name="Freeform 271"/>
            <p:cNvSpPr>
              <a:spLocks/>
            </p:cNvSpPr>
            <p:nvPr/>
          </p:nvSpPr>
          <p:spPr bwMode="auto">
            <a:xfrm>
              <a:off x="6345237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5" name="Freeform 272"/>
            <p:cNvSpPr>
              <a:spLocks/>
            </p:cNvSpPr>
            <p:nvPr/>
          </p:nvSpPr>
          <p:spPr bwMode="auto">
            <a:xfrm>
              <a:off x="6573837" y="2608523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6" name="Freeform 273"/>
            <p:cNvSpPr>
              <a:spLocks/>
            </p:cNvSpPr>
            <p:nvPr/>
          </p:nvSpPr>
          <p:spPr bwMode="auto">
            <a:xfrm>
              <a:off x="6615112" y="2608523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7" name="Freeform 274"/>
            <p:cNvSpPr>
              <a:spLocks/>
            </p:cNvSpPr>
            <p:nvPr/>
          </p:nvSpPr>
          <p:spPr bwMode="auto">
            <a:xfrm>
              <a:off x="6845300" y="2608523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8" name="Freeform 275"/>
            <p:cNvSpPr>
              <a:spLocks/>
            </p:cNvSpPr>
            <p:nvPr/>
          </p:nvSpPr>
          <p:spPr bwMode="auto">
            <a:xfrm>
              <a:off x="6804025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9" name="Freeform 276"/>
            <p:cNvSpPr>
              <a:spLocks/>
            </p:cNvSpPr>
            <p:nvPr/>
          </p:nvSpPr>
          <p:spPr bwMode="auto">
            <a:xfrm>
              <a:off x="7491412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0" name="Freeform 277"/>
            <p:cNvSpPr>
              <a:spLocks/>
            </p:cNvSpPr>
            <p:nvPr/>
          </p:nvSpPr>
          <p:spPr bwMode="auto">
            <a:xfrm>
              <a:off x="7532687" y="2608523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1" name="Freeform 278"/>
            <p:cNvSpPr>
              <a:spLocks/>
            </p:cNvSpPr>
            <p:nvPr/>
          </p:nvSpPr>
          <p:spPr bwMode="auto">
            <a:xfrm>
              <a:off x="7302500" y="2608523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2" name="Freeform 279"/>
            <p:cNvSpPr>
              <a:spLocks/>
            </p:cNvSpPr>
            <p:nvPr/>
          </p:nvSpPr>
          <p:spPr bwMode="auto">
            <a:xfrm>
              <a:off x="7261225" y="2608523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3" name="Freeform 280"/>
            <p:cNvSpPr>
              <a:spLocks/>
            </p:cNvSpPr>
            <p:nvPr/>
          </p:nvSpPr>
          <p:spPr bwMode="auto">
            <a:xfrm>
              <a:off x="7032625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4" name="Freeform 281"/>
            <p:cNvSpPr>
              <a:spLocks/>
            </p:cNvSpPr>
            <p:nvPr/>
          </p:nvSpPr>
          <p:spPr bwMode="auto">
            <a:xfrm>
              <a:off x="7073900" y="2608523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5" name="Freeform 282"/>
            <p:cNvSpPr>
              <a:spLocks/>
            </p:cNvSpPr>
            <p:nvPr/>
          </p:nvSpPr>
          <p:spPr bwMode="auto">
            <a:xfrm>
              <a:off x="7761287" y="2608523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6" name="Freeform 283"/>
            <p:cNvSpPr>
              <a:spLocks/>
            </p:cNvSpPr>
            <p:nvPr/>
          </p:nvSpPr>
          <p:spPr bwMode="auto">
            <a:xfrm>
              <a:off x="7720012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7" name="Freeform 284"/>
            <p:cNvSpPr>
              <a:spLocks/>
            </p:cNvSpPr>
            <p:nvPr/>
          </p:nvSpPr>
          <p:spPr bwMode="auto">
            <a:xfrm>
              <a:off x="7948612" y="2608523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8" name="Freeform 285"/>
            <p:cNvSpPr>
              <a:spLocks/>
            </p:cNvSpPr>
            <p:nvPr/>
          </p:nvSpPr>
          <p:spPr bwMode="auto">
            <a:xfrm>
              <a:off x="7989887" y="2608523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9" name="Freeform 286"/>
            <p:cNvSpPr>
              <a:spLocks/>
            </p:cNvSpPr>
            <p:nvPr/>
          </p:nvSpPr>
          <p:spPr bwMode="auto">
            <a:xfrm>
              <a:off x="8220075" y="2608523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0" name="Freeform 287"/>
            <p:cNvSpPr>
              <a:spLocks/>
            </p:cNvSpPr>
            <p:nvPr/>
          </p:nvSpPr>
          <p:spPr bwMode="auto">
            <a:xfrm>
              <a:off x="8178800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1" name="Freeform 290"/>
            <p:cNvSpPr>
              <a:spLocks/>
            </p:cNvSpPr>
            <p:nvPr/>
          </p:nvSpPr>
          <p:spPr bwMode="auto">
            <a:xfrm>
              <a:off x="8677275" y="2608523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2" name="Freeform 291"/>
            <p:cNvSpPr>
              <a:spLocks/>
            </p:cNvSpPr>
            <p:nvPr/>
          </p:nvSpPr>
          <p:spPr bwMode="auto">
            <a:xfrm>
              <a:off x="8636000" y="2608523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3" name="Freeform 292"/>
            <p:cNvSpPr>
              <a:spLocks/>
            </p:cNvSpPr>
            <p:nvPr/>
          </p:nvSpPr>
          <p:spPr bwMode="auto">
            <a:xfrm>
              <a:off x="8407400" y="2608523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4" name="Freeform 293"/>
            <p:cNvSpPr>
              <a:spLocks/>
            </p:cNvSpPr>
            <p:nvPr/>
          </p:nvSpPr>
          <p:spPr bwMode="auto">
            <a:xfrm>
              <a:off x="8448675" y="2608523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5" name="Freeform 294"/>
            <p:cNvSpPr>
              <a:spLocks/>
            </p:cNvSpPr>
            <p:nvPr/>
          </p:nvSpPr>
          <p:spPr bwMode="auto">
            <a:xfrm>
              <a:off x="6386512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6" name="Freeform 295"/>
            <p:cNvSpPr>
              <a:spLocks/>
            </p:cNvSpPr>
            <p:nvPr/>
          </p:nvSpPr>
          <p:spPr bwMode="auto">
            <a:xfrm>
              <a:off x="6345237" y="2930785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7" name="Freeform 296"/>
            <p:cNvSpPr>
              <a:spLocks/>
            </p:cNvSpPr>
            <p:nvPr/>
          </p:nvSpPr>
          <p:spPr bwMode="auto">
            <a:xfrm>
              <a:off x="6573837" y="2930785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8" name="Freeform 297"/>
            <p:cNvSpPr>
              <a:spLocks/>
            </p:cNvSpPr>
            <p:nvPr/>
          </p:nvSpPr>
          <p:spPr bwMode="auto">
            <a:xfrm>
              <a:off x="6615112" y="2930785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9" name="Freeform 298"/>
            <p:cNvSpPr>
              <a:spLocks/>
            </p:cNvSpPr>
            <p:nvPr/>
          </p:nvSpPr>
          <p:spPr bwMode="auto">
            <a:xfrm>
              <a:off x="6845300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0" name="Freeform 299"/>
            <p:cNvSpPr>
              <a:spLocks/>
            </p:cNvSpPr>
            <p:nvPr/>
          </p:nvSpPr>
          <p:spPr bwMode="auto">
            <a:xfrm>
              <a:off x="6804025" y="2930785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1" name="Freeform 300"/>
            <p:cNvSpPr>
              <a:spLocks/>
            </p:cNvSpPr>
            <p:nvPr/>
          </p:nvSpPr>
          <p:spPr bwMode="auto">
            <a:xfrm>
              <a:off x="7491412" y="2930785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2" name="Freeform 301"/>
            <p:cNvSpPr>
              <a:spLocks/>
            </p:cNvSpPr>
            <p:nvPr/>
          </p:nvSpPr>
          <p:spPr bwMode="auto">
            <a:xfrm>
              <a:off x="7532687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3" name="Freeform 302"/>
            <p:cNvSpPr>
              <a:spLocks/>
            </p:cNvSpPr>
            <p:nvPr/>
          </p:nvSpPr>
          <p:spPr bwMode="auto">
            <a:xfrm>
              <a:off x="7302500" y="2930785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4" name="Freeform 303"/>
            <p:cNvSpPr>
              <a:spLocks/>
            </p:cNvSpPr>
            <p:nvPr/>
          </p:nvSpPr>
          <p:spPr bwMode="auto">
            <a:xfrm>
              <a:off x="7261225" y="2930785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5" name="Freeform 304"/>
            <p:cNvSpPr>
              <a:spLocks/>
            </p:cNvSpPr>
            <p:nvPr/>
          </p:nvSpPr>
          <p:spPr bwMode="auto">
            <a:xfrm>
              <a:off x="7032625" y="2930785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6" name="Freeform 305"/>
            <p:cNvSpPr>
              <a:spLocks/>
            </p:cNvSpPr>
            <p:nvPr/>
          </p:nvSpPr>
          <p:spPr bwMode="auto">
            <a:xfrm>
              <a:off x="7073900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7" name="Freeform 306"/>
            <p:cNvSpPr>
              <a:spLocks/>
            </p:cNvSpPr>
            <p:nvPr/>
          </p:nvSpPr>
          <p:spPr bwMode="auto">
            <a:xfrm>
              <a:off x="7761287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8" name="Freeform 307"/>
            <p:cNvSpPr>
              <a:spLocks/>
            </p:cNvSpPr>
            <p:nvPr/>
          </p:nvSpPr>
          <p:spPr bwMode="auto">
            <a:xfrm>
              <a:off x="7720012" y="2930785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9" name="Freeform 308"/>
            <p:cNvSpPr>
              <a:spLocks/>
            </p:cNvSpPr>
            <p:nvPr/>
          </p:nvSpPr>
          <p:spPr bwMode="auto">
            <a:xfrm>
              <a:off x="7948612" y="2930785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0" name="Freeform 309"/>
            <p:cNvSpPr>
              <a:spLocks/>
            </p:cNvSpPr>
            <p:nvPr/>
          </p:nvSpPr>
          <p:spPr bwMode="auto">
            <a:xfrm>
              <a:off x="7989887" y="2930785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1" name="Freeform 310"/>
            <p:cNvSpPr>
              <a:spLocks/>
            </p:cNvSpPr>
            <p:nvPr/>
          </p:nvSpPr>
          <p:spPr bwMode="auto">
            <a:xfrm>
              <a:off x="8220075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2" name="Freeform 311"/>
            <p:cNvSpPr>
              <a:spLocks/>
            </p:cNvSpPr>
            <p:nvPr/>
          </p:nvSpPr>
          <p:spPr bwMode="auto">
            <a:xfrm>
              <a:off x="8178800" y="2930785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3" name="Freeform 314"/>
            <p:cNvSpPr>
              <a:spLocks/>
            </p:cNvSpPr>
            <p:nvPr/>
          </p:nvSpPr>
          <p:spPr bwMode="auto">
            <a:xfrm>
              <a:off x="8677275" y="2930785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4" name="Freeform 315"/>
            <p:cNvSpPr>
              <a:spLocks/>
            </p:cNvSpPr>
            <p:nvPr/>
          </p:nvSpPr>
          <p:spPr bwMode="auto">
            <a:xfrm>
              <a:off x="8636000" y="2930785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5" name="Freeform 316"/>
            <p:cNvSpPr>
              <a:spLocks/>
            </p:cNvSpPr>
            <p:nvPr/>
          </p:nvSpPr>
          <p:spPr bwMode="auto">
            <a:xfrm>
              <a:off x="8407400" y="2930785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6" name="Freeform 317"/>
            <p:cNvSpPr>
              <a:spLocks/>
            </p:cNvSpPr>
            <p:nvPr/>
          </p:nvSpPr>
          <p:spPr bwMode="auto">
            <a:xfrm>
              <a:off x="8448675" y="2930785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7" name="Freeform 318"/>
            <p:cNvSpPr>
              <a:spLocks/>
            </p:cNvSpPr>
            <p:nvPr/>
          </p:nvSpPr>
          <p:spPr bwMode="auto">
            <a:xfrm>
              <a:off x="6386512" y="3251460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8" name="Freeform 319"/>
            <p:cNvSpPr>
              <a:spLocks/>
            </p:cNvSpPr>
            <p:nvPr/>
          </p:nvSpPr>
          <p:spPr bwMode="auto">
            <a:xfrm>
              <a:off x="6345237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9" name="Freeform 320"/>
            <p:cNvSpPr>
              <a:spLocks/>
            </p:cNvSpPr>
            <p:nvPr/>
          </p:nvSpPr>
          <p:spPr bwMode="auto">
            <a:xfrm>
              <a:off x="6573837" y="3251460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0" name="Freeform 321"/>
            <p:cNvSpPr>
              <a:spLocks/>
            </p:cNvSpPr>
            <p:nvPr/>
          </p:nvSpPr>
          <p:spPr bwMode="auto">
            <a:xfrm>
              <a:off x="6615112" y="3251460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1" name="Freeform 322"/>
            <p:cNvSpPr>
              <a:spLocks/>
            </p:cNvSpPr>
            <p:nvPr/>
          </p:nvSpPr>
          <p:spPr bwMode="auto">
            <a:xfrm>
              <a:off x="6845300" y="3251460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2" name="Freeform 323"/>
            <p:cNvSpPr>
              <a:spLocks/>
            </p:cNvSpPr>
            <p:nvPr/>
          </p:nvSpPr>
          <p:spPr bwMode="auto">
            <a:xfrm>
              <a:off x="6804025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3" name="Freeform 324"/>
            <p:cNvSpPr>
              <a:spLocks/>
            </p:cNvSpPr>
            <p:nvPr/>
          </p:nvSpPr>
          <p:spPr bwMode="auto">
            <a:xfrm>
              <a:off x="7491412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4" name="Freeform 325"/>
            <p:cNvSpPr>
              <a:spLocks/>
            </p:cNvSpPr>
            <p:nvPr/>
          </p:nvSpPr>
          <p:spPr bwMode="auto">
            <a:xfrm>
              <a:off x="7532687" y="3251460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4" name="Freeform 326"/>
            <p:cNvSpPr>
              <a:spLocks/>
            </p:cNvSpPr>
            <p:nvPr/>
          </p:nvSpPr>
          <p:spPr bwMode="auto">
            <a:xfrm>
              <a:off x="7302500" y="3251460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5" name="Freeform 327"/>
            <p:cNvSpPr>
              <a:spLocks/>
            </p:cNvSpPr>
            <p:nvPr/>
          </p:nvSpPr>
          <p:spPr bwMode="auto">
            <a:xfrm>
              <a:off x="7261225" y="3251460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6" name="Freeform 328"/>
            <p:cNvSpPr>
              <a:spLocks/>
            </p:cNvSpPr>
            <p:nvPr/>
          </p:nvSpPr>
          <p:spPr bwMode="auto">
            <a:xfrm>
              <a:off x="7032625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7" name="Freeform 329"/>
            <p:cNvSpPr>
              <a:spLocks/>
            </p:cNvSpPr>
            <p:nvPr/>
          </p:nvSpPr>
          <p:spPr bwMode="auto">
            <a:xfrm>
              <a:off x="7073900" y="3251460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8" name="Freeform 330"/>
            <p:cNvSpPr>
              <a:spLocks/>
            </p:cNvSpPr>
            <p:nvPr/>
          </p:nvSpPr>
          <p:spPr bwMode="auto">
            <a:xfrm>
              <a:off x="7761287" y="3251460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9" name="Freeform 331"/>
            <p:cNvSpPr>
              <a:spLocks/>
            </p:cNvSpPr>
            <p:nvPr/>
          </p:nvSpPr>
          <p:spPr bwMode="auto">
            <a:xfrm>
              <a:off x="7720012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0" name="Freeform 332"/>
            <p:cNvSpPr>
              <a:spLocks/>
            </p:cNvSpPr>
            <p:nvPr/>
          </p:nvSpPr>
          <p:spPr bwMode="auto">
            <a:xfrm>
              <a:off x="7948612" y="3251460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1" name="Freeform 333"/>
            <p:cNvSpPr>
              <a:spLocks/>
            </p:cNvSpPr>
            <p:nvPr/>
          </p:nvSpPr>
          <p:spPr bwMode="auto">
            <a:xfrm>
              <a:off x="7989887" y="3251460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2" name="Freeform 334"/>
            <p:cNvSpPr>
              <a:spLocks/>
            </p:cNvSpPr>
            <p:nvPr/>
          </p:nvSpPr>
          <p:spPr bwMode="auto">
            <a:xfrm>
              <a:off x="8220075" y="3251460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3" name="Freeform 335"/>
            <p:cNvSpPr>
              <a:spLocks/>
            </p:cNvSpPr>
            <p:nvPr/>
          </p:nvSpPr>
          <p:spPr bwMode="auto">
            <a:xfrm>
              <a:off x="8178800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4" name="Freeform 338"/>
            <p:cNvSpPr>
              <a:spLocks/>
            </p:cNvSpPr>
            <p:nvPr/>
          </p:nvSpPr>
          <p:spPr bwMode="auto">
            <a:xfrm>
              <a:off x="8677275" y="3251460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5" name="Freeform 339"/>
            <p:cNvSpPr>
              <a:spLocks/>
            </p:cNvSpPr>
            <p:nvPr/>
          </p:nvSpPr>
          <p:spPr bwMode="auto">
            <a:xfrm>
              <a:off x="8636000" y="3251460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6" name="Freeform 340"/>
            <p:cNvSpPr>
              <a:spLocks/>
            </p:cNvSpPr>
            <p:nvPr/>
          </p:nvSpPr>
          <p:spPr bwMode="auto">
            <a:xfrm>
              <a:off x="8407400" y="3251460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7" name="Freeform 341"/>
            <p:cNvSpPr>
              <a:spLocks/>
            </p:cNvSpPr>
            <p:nvPr/>
          </p:nvSpPr>
          <p:spPr bwMode="auto">
            <a:xfrm>
              <a:off x="8448675" y="3251460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8" name="Freeform 342"/>
            <p:cNvSpPr>
              <a:spLocks/>
            </p:cNvSpPr>
            <p:nvPr/>
          </p:nvSpPr>
          <p:spPr bwMode="auto">
            <a:xfrm>
              <a:off x="6386512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19" name="Freeform 343"/>
            <p:cNvSpPr>
              <a:spLocks/>
            </p:cNvSpPr>
            <p:nvPr/>
          </p:nvSpPr>
          <p:spPr bwMode="auto">
            <a:xfrm>
              <a:off x="6345237" y="3573723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0" name="Freeform 344"/>
            <p:cNvSpPr>
              <a:spLocks/>
            </p:cNvSpPr>
            <p:nvPr/>
          </p:nvSpPr>
          <p:spPr bwMode="auto">
            <a:xfrm>
              <a:off x="6573837" y="3573723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1" name="Freeform 345"/>
            <p:cNvSpPr>
              <a:spLocks/>
            </p:cNvSpPr>
            <p:nvPr/>
          </p:nvSpPr>
          <p:spPr bwMode="auto">
            <a:xfrm>
              <a:off x="6615112" y="3573723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2" name="Freeform 346"/>
            <p:cNvSpPr>
              <a:spLocks/>
            </p:cNvSpPr>
            <p:nvPr/>
          </p:nvSpPr>
          <p:spPr bwMode="auto">
            <a:xfrm>
              <a:off x="6845300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3" name="Freeform 347"/>
            <p:cNvSpPr>
              <a:spLocks/>
            </p:cNvSpPr>
            <p:nvPr/>
          </p:nvSpPr>
          <p:spPr bwMode="auto">
            <a:xfrm>
              <a:off x="6804025" y="3573723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4" name="Freeform 348"/>
            <p:cNvSpPr>
              <a:spLocks/>
            </p:cNvSpPr>
            <p:nvPr/>
          </p:nvSpPr>
          <p:spPr bwMode="auto">
            <a:xfrm>
              <a:off x="7491412" y="3573723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5" name="Freeform 349"/>
            <p:cNvSpPr>
              <a:spLocks/>
            </p:cNvSpPr>
            <p:nvPr/>
          </p:nvSpPr>
          <p:spPr bwMode="auto">
            <a:xfrm>
              <a:off x="7532687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6" name="Freeform 350"/>
            <p:cNvSpPr>
              <a:spLocks/>
            </p:cNvSpPr>
            <p:nvPr/>
          </p:nvSpPr>
          <p:spPr bwMode="auto">
            <a:xfrm>
              <a:off x="7302500" y="3573723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7" name="Freeform 351"/>
            <p:cNvSpPr>
              <a:spLocks/>
            </p:cNvSpPr>
            <p:nvPr/>
          </p:nvSpPr>
          <p:spPr bwMode="auto">
            <a:xfrm>
              <a:off x="7261225" y="3573723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8" name="Freeform 352"/>
            <p:cNvSpPr>
              <a:spLocks/>
            </p:cNvSpPr>
            <p:nvPr/>
          </p:nvSpPr>
          <p:spPr bwMode="auto">
            <a:xfrm>
              <a:off x="7032625" y="3573723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9" name="Freeform 353"/>
            <p:cNvSpPr>
              <a:spLocks/>
            </p:cNvSpPr>
            <p:nvPr/>
          </p:nvSpPr>
          <p:spPr bwMode="auto">
            <a:xfrm>
              <a:off x="7073900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0" name="Freeform 354"/>
            <p:cNvSpPr>
              <a:spLocks/>
            </p:cNvSpPr>
            <p:nvPr/>
          </p:nvSpPr>
          <p:spPr bwMode="auto">
            <a:xfrm>
              <a:off x="7761287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1" name="Freeform 355"/>
            <p:cNvSpPr>
              <a:spLocks/>
            </p:cNvSpPr>
            <p:nvPr/>
          </p:nvSpPr>
          <p:spPr bwMode="auto">
            <a:xfrm>
              <a:off x="7720012" y="3573723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2" name="Freeform 356"/>
            <p:cNvSpPr>
              <a:spLocks/>
            </p:cNvSpPr>
            <p:nvPr/>
          </p:nvSpPr>
          <p:spPr bwMode="auto">
            <a:xfrm>
              <a:off x="7948612" y="3573723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3" name="Freeform 357"/>
            <p:cNvSpPr>
              <a:spLocks/>
            </p:cNvSpPr>
            <p:nvPr/>
          </p:nvSpPr>
          <p:spPr bwMode="auto">
            <a:xfrm>
              <a:off x="7989887" y="3573723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4" name="Freeform 358"/>
            <p:cNvSpPr>
              <a:spLocks/>
            </p:cNvSpPr>
            <p:nvPr/>
          </p:nvSpPr>
          <p:spPr bwMode="auto">
            <a:xfrm>
              <a:off x="8220075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5" name="Freeform 359"/>
            <p:cNvSpPr>
              <a:spLocks/>
            </p:cNvSpPr>
            <p:nvPr/>
          </p:nvSpPr>
          <p:spPr bwMode="auto">
            <a:xfrm>
              <a:off x="8178800" y="3573723"/>
              <a:ext cx="203200" cy="322263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6" name="Freeform 362"/>
            <p:cNvSpPr>
              <a:spLocks/>
            </p:cNvSpPr>
            <p:nvPr/>
          </p:nvSpPr>
          <p:spPr bwMode="auto">
            <a:xfrm>
              <a:off x="8677275" y="3573723"/>
              <a:ext cx="204788" cy="322263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7" name="Freeform 363"/>
            <p:cNvSpPr>
              <a:spLocks/>
            </p:cNvSpPr>
            <p:nvPr/>
          </p:nvSpPr>
          <p:spPr bwMode="auto">
            <a:xfrm>
              <a:off x="8636000" y="3573723"/>
              <a:ext cx="204788" cy="322263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8" name="Freeform 364"/>
            <p:cNvSpPr>
              <a:spLocks/>
            </p:cNvSpPr>
            <p:nvPr/>
          </p:nvSpPr>
          <p:spPr bwMode="auto">
            <a:xfrm>
              <a:off x="8407400" y="3573723"/>
              <a:ext cx="203200" cy="322263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9" name="Freeform 365"/>
            <p:cNvSpPr>
              <a:spLocks/>
            </p:cNvSpPr>
            <p:nvPr/>
          </p:nvSpPr>
          <p:spPr bwMode="auto">
            <a:xfrm>
              <a:off x="8448675" y="3573723"/>
              <a:ext cx="203200" cy="322263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0" name="Freeform 366"/>
            <p:cNvSpPr>
              <a:spLocks/>
            </p:cNvSpPr>
            <p:nvPr/>
          </p:nvSpPr>
          <p:spPr bwMode="auto">
            <a:xfrm>
              <a:off x="6386512" y="3894398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1" name="Freeform 367"/>
            <p:cNvSpPr>
              <a:spLocks/>
            </p:cNvSpPr>
            <p:nvPr/>
          </p:nvSpPr>
          <p:spPr bwMode="auto">
            <a:xfrm>
              <a:off x="6345237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2" name="Freeform 368"/>
            <p:cNvSpPr>
              <a:spLocks/>
            </p:cNvSpPr>
            <p:nvPr/>
          </p:nvSpPr>
          <p:spPr bwMode="auto">
            <a:xfrm>
              <a:off x="6573837" y="3894398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3" name="Freeform 369"/>
            <p:cNvSpPr>
              <a:spLocks/>
            </p:cNvSpPr>
            <p:nvPr/>
          </p:nvSpPr>
          <p:spPr bwMode="auto">
            <a:xfrm>
              <a:off x="6615112" y="3894398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4" name="Freeform 370"/>
            <p:cNvSpPr>
              <a:spLocks/>
            </p:cNvSpPr>
            <p:nvPr/>
          </p:nvSpPr>
          <p:spPr bwMode="auto">
            <a:xfrm>
              <a:off x="6845300" y="3894398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5" name="Freeform 371"/>
            <p:cNvSpPr>
              <a:spLocks/>
            </p:cNvSpPr>
            <p:nvPr/>
          </p:nvSpPr>
          <p:spPr bwMode="auto">
            <a:xfrm>
              <a:off x="6804025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6" name="Freeform 372"/>
            <p:cNvSpPr>
              <a:spLocks/>
            </p:cNvSpPr>
            <p:nvPr/>
          </p:nvSpPr>
          <p:spPr bwMode="auto">
            <a:xfrm>
              <a:off x="7491412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7" name="Freeform 373"/>
            <p:cNvSpPr>
              <a:spLocks/>
            </p:cNvSpPr>
            <p:nvPr/>
          </p:nvSpPr>
          <p:spPr bwMode="auto">
            <a:xfrm>
              <a:off x="7532687" y="3894398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8" name="Freeform 374"/>
            <p:cNvSpPr>
              <a:spLocks/>
            </p:cNvSpPr>
            <p:nvPr/>
          </p:nvSpPr>
          <p:spPr bwMode="auto">
            <a:xfrm>
              <a:off x="7302500" y="3894398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9" name="Freeform 375"/>
            <p:cNvSpPr>
              <a:spLocks/>
            </p:cNvSpPr>
            <p:nvPr/>
          </p:nvSpPr>
          <p:spPr bwMode="auto">
            <a:xfrm>
              <a:off x="7261225" y="3894398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0" name="Freeform 376"/>
            <p:cNvSpPr>
              <a:spLocks/>
            </p:cNvSpPr>
            <p:nvPr/>
          </p:nvSpPr>
          <p:spPr bwMode="auto">
            <a:xfrm>
              <a:off x="7032625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1" name="Freeform 377"/>
            <p:cNvSpPr>
              <a:spLocks/>
            </p:cNvSpPr>
            <p:nvPr/>
          </p:nvSpPr>
          <p:spPr bwMode="auto">
            <a:xfrm>
              <a:off x="7073900" y="3894398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2" name="Freeform 378"/>
            <p:cNvSpPr>
              <a:spLocks/>
            </p:cNvSpPr>
            <p:nvPr/>
          </p:nvSpPr>
          <p:spPr bwMode="auto">
            <a:xfrm>
              <a:off x="7761287" y="3894398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3" name="Freeform 379"/>
            <p:cNvSpPr>
              <a:spLocks/>
            </p:cNvSpPr>
            <p:nvPr/>
          </p:nvSpPr>
          <p:spPr bwMode="auto">
            <a:xfrm>
              <a:off x="7720012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4" name="Freeform 380"/>
            <p:cNvSpPr>
              <a:spLocks/>
            </p:cNvSpPr>
            <p:nvPr/>
          </p:nvSpPr>
          <p:spPr bwMode="auto">
            <a:xfrm>
              <a:off x="7948612" y="3894398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5" name="Freeform 381"/>
            <p:cNvSpPr>
              <a:spLocks/>
            </p:cNvSpPr>
            <p:nvPr/>
          </p:nvSpPr>
          <p:spPr bwMode="auto">
            <a:xfrm>
              <a:off x="7989887" y="3894398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6" name="Freeform 382"/>
            <p:cNvSpPr>
              <a:spLocks/>
            </p:cNvSpPr>
            <p:nvPr/>
          </p:nvSpPr>
          <p:spPr bwMode="auto">
            <a:xfrm>
              <a:off x="8220075" y="3894398"/>
              <a:ext cx="203200" cy="322263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7" name="Freeform 383"/>
            <p:cNvSpPr>
              <a:spLocks/>
            </p:cNvSpPr>
            <p:nvPr/>
          </p:nvSpPr>
          <p:spPr bwMode="auto">
            <a:xfrm>
              <a:off x="8178800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8" name="Freeform 386"/>
            <p:cNvSpPr>
              <a:spLocks/>
            </p:cNvSpPr>
            <p:nvPr/>
          </p:nvSpPr>
          <p:spPr bwMode="auto">
            <a:xfrm>
              <a:off x="8677275" y="3894398"/>
              <a:ext cx="204788" cy="322263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9" name="Freeform 387"/>
            <p:cNvSpPr>
              <a:spLocks/>
            </p:cNvSpPr>
            <p:nvPr/>
          </p:nvSpPr>
          <p:spPr bwMode="auto">
            <a:xfrm>
              <a:off x="8636000" y="3894398"/>
              <a:ext cx="204788" cy="322263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60" name="Freeform 388"/>
            <p:cNvSpPr>
              <a:spLocks/>
            </p:cNvSpPr>
            <p:nvPr/>
          </p:nvSpPr>
          <p:spPr bwMode="auto">
            <a:xfrm>
              <a:off x="8407400" y="3894398"/>
              <a:ext cx="203200" cy="322263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solidFill>
              <a:srgbClr val="F6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61" name="Freeform 389"/>
            <p:cNvSpPr>
              <a:spLocks/>
            </p:cNvSpPr>
            <p:nvPr/>
          </p:nvSpPr>
          <p:spPr bwMode="auto">
            <a:xfrm>
              <a:off x="8448675" y="3894398"/>
              <a:ext cx="203200" cy="322263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41186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787208" cy="85725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F392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592" y="1200151"/>
            <a:ext cx="7807358" cy="3394472"/>
          </a:xfrm>
        </p:spPr>
        <p:txBody>
          <a:bodyPr>
            <a:normAutofit/>
          </a:bodyPr>
          <a:lstStyle>
            <a:lvl1pPr marL="342900" indent="-3429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ts val="800"/>
              </a:spcBef>
              <a:buClr>
                <a:srgbClr val="F39200"/>
              </a:buClr>
              <a:buFont typeface="Wingdings" panose="05000000000000000000" pitchFamily="2" charset="2"/>
              <a:buChar char="§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7622602" y="4299943"/>
            <a:ext cx="1341886" cy="843556"/>
            <a:chOff x="7622602" y="4299943"/>
            <a:chExt cx="1341886" cy="843556"/>
          </a:xfrm>
        </p:grpSpPr>
        <p:sp>
          <p:nvSpPr>
            <p:cNvPr id="9" name="Rectangle 8"/>
            <p:cNvSpPr/>
            <p:nvPr userDrawn="1"/>
          </p:nvSpPr>
          <p:spPr>
            <a:xfrm>
              <a:off x="7622602" y="4299943"/>
              <a:ext cx="1341886" cy="8435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7785585" y="4515966"/>
              <a:ext cx="1015921" cy="481573"/>
              <a:chOff x="5508625" y="292100"/>
              <a:chExt cx="2933700" cy="1390650"/>
            </a:xfrm>
          </p:grpSpPr>
          <p:sp>
            <p:nvSpPr>
              <p:cNvPr id="11" name="Freeform 427"/>
              <p:cNvSpPr>
                <a:spLocks/>
              </p:cNvSpPr>
              <p:nvPr/>
            </p:nvSpPr>
            <p:spPr bwMode="auto">
              <a:xfrm>
                <a:off x="6629400" y="396875"/>
                <a:ext cx="234950" cy="371475"/>
              </a:xfrm>
              <a:custGeom>
                <a:avLst/>
                <a:gdLst>
                  <a:gd name="T0" fmla="*/ 12 w 148"/>
                  <a:gd name="T1" fmla="*/ 124 h 234"/>
                  <a:gd name="T2" fmla="*/ 12 w 148"/>
                  <a:gd name="T3" fmla="*/ 234 h 234"/>
                  <a:gd name="T4" fmla="*/ 0 w 148"/>
                  <a:gd name="T5" fmla="*/ 234 h 234"/>
                  <a:gd name="T6" fmla="*/ 0 w 148"/>
                  <a:gd name="T7" fmla="*/ 0 h 234"/>
                  <a:gd name="T8" fmla="*/ 12 w 148"/>
                  <a:gd name="T9" fmla="*/ 0 h 234"/>
                  <a:gd name="T10" fmla="*/ 12 w 148"/>
                  <a:gd name="T11" fmla="*/ 112 h 234"/>
                  <a:gd name="T12" fmla="*/ 56 w 148"/>
                  <a:gd name="T13" fmla="*/ 112 h 234"/>
                  <a:gd name="T14" fmla="*/ 128 w 148"/>
                  <a:gd name="T15" fmla="*/ 0 h 234"/>
                  <a:gd name="T16" fmla="*/ 144 w 148"/>
                  <a:gd name="T17" fmla="*/ 0 h 234"/>
                  <a:gd name="T18" fmla="*/ 66 w 148"/>
                  <a:gd name="T19" fmla="*/ 118 h 234"/>
                  <a:gd name="T20" fmla="*/ 148 w 148"/>
                  <a:gd name="T21" fmla="*/ 234 h 234"/>
                  <a:gd name="T22" fmla="*/ 134 w 148"/>
                  <a:gd name="T23" fmla="*/ 234 h 234"/>
                  <a:gd name="T24" fmla="*/ 56 w 148"/>
                  <a:gd name="T25" fmla="*/ 124 h 234"/>
                  <a:gd name="T26" fmla="*/ 12 w 148"/>
                  <a:gd name="T27" fmla="*/ 12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8" h="234">
                    <a:moveTo>
                      <a:pt x="12" y="124"/>
                    </a:moveTo>
                    <a:lnTo>
                      <a:pt x="12" y="234"/>
                    </a:lnTo>
                    <a:lnTo>
                      <a:pt x="0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112"/>
                    </a:lnTo>
                    <a:lnTo>
                      <a:pt x="56" y="112"/>
                    </a:lnTo>
                    <a:lnTo>
                      <a:pt x="128" y="0"/>
                    </a:lnTo>
                    <a:lnTo>
                      <a:pt x="144" y="0"/>
                    </a:lnTo>
                    <a:lnTo>
                      <a:pt x="66" y="118"/>
                    </a:lnTo>
                    <a:lnTo>
                      <a:pt x="148" y="234"/>
                    </a:lnTo>
                    <a:lnTo>
                      <a:pt x="134" y="234"/>
                    </a:lnTo>
                    <a:lnTo>
                      <a:pt x="56" y="124"/>
                    </a:lnTo>
                    <a:lnTo>
                      <a:pt x="12" y="12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2" name="Freeform 428"/>
              <p:cNvSpPr>
                <a:spLocks/>
              </p:cNvSpPr>
              <p:nvPr/>
            </p:nvSpPr>
            <p:spPr bwMode="auto">
              <a:xfrm>
                <a:off x="6921500" y="3968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3" name="Freeform 429"/>
              <p:cNvSpPr>
                <a:spLocks/>
              </p:cNvSpPr>
              <p:nvPr/>
            </p:nvSpPr>
            <p:spPr bwMode="auto">
              <a:xfrm>
                <a:off x="7191375" y="393700"/>
                <a:ext cx="228600" cy="377825"/>
              </a:xfrm>
              <a:custGeom>
                <a:avLst/>
                <a:gdLst>
                  <a:gd name="T0" fmla="*/ 72 w 144"/>
                  <a:gd name="T1" fmla="*/ 10 h 238"/>
                  <a:gd name="T2" fmla="*/ 46 w 144"/>
                  <a:gd name="T3" fmla="*/ 14 h 238"/>
                  <a:gd name="T4" fmla="*/ 28 w 144"/>
                  <a:gd name="T5" fmla="*/ 22 h 238"/>
                  <a:gd name="T6" fmla="*/ 16 w 144"/>
                  <a:gd name="T7" fmla="*/ 36 h 238"/>
                  <a:gd name="T8" fmla="*/ 14 w 144"/>
                  <a:gd name="T9" fmla="*/ 58 h 238"/>
                  <a:gd name="T10" fmla="*/ 14 w 144"/>
                  <a:gd name="T11" fmla="*/ 76 h 238"/>
                  <a:gd name="T12" fmla="*/ 20 w 144"/>
                  <a:gd name="T13" fmla="*/ 88 h 238"/>
                  <a:gd name="T14" fmla="*/ 28 w 144"/>
                  <a:gd name="T15" fmla="*/ 96 h 238"/>
                  <a:gd name="T16" fmla="*/ 34 w 144"/>
                  <a:gd name="T17" fmla="*/ 100 h 238"/>
                  <a:gd name="T18" fmla="*/ 40 w 144"/>
                  <a:gd name="T19" fmla="*/ 102 h 238"/>
                  <a:gd name="T20" fmla="*/ 76 w 144"/>
                  <a:gd name="T21" fmla="*/ 110 h 238"/>
                  <a:gd name="T22" fmla="*/ 106 w 144"/>
                  <a:gd name="T23" fmla="*/ 116 h 238"/>
                  <a:gd name="T24" fmla="*/ 128 w 144"/>
                  <a:gd name="T25" fmla="*/ 126 h 238"/>
                  <a:gd name="T26" fmla="*/ 134 w 144"/>
                  <a:gd name="T27" fmla="*/ 134 h 238"/>
                  <a:gd name="T28" fmla="*/ 142 w 144"/>
                  <a:gd name="T29" fmla="*/ 154 h 238"/>
                  <a:gd name="T30" fmla="*/ 144 w 144"/>
                  <a:gd name="T31" fmla="*/ 168 h 238"/>
                  <a:gd name="T32" fmla="*/ 138 w 144"/>
                  <a:gd name="T33" fmla="*/ 200 h 238"/>
                  <a:gd name="T34" fmla="*/ 126 w 144"/>
                  <a:gd name="T35" fmla="*/ 222 h 238"/>
                  <a:gd name="T36" fmla="*/ 116 w 144"/>
                  <a:gd name="T37" fmla="*/ 228 h 238"/>
                  <a:gd name="T38" fmla="*/ 90 w 144"/>
                  <a:gd name="T39" fmla="*/ 236 h 238"/>
                  <a:gd name="T40" fmla="*/ 72 w 144"/>
                  <a:gd name="T41" fmla="*/ 238 h 238"/>
                  <a:gd name="T42" fmla="*/ 14 w 144"/>
                  <a:gd name="T43" fmla="*/ 234 h 238"/>
                  <a:gd name="T44" fmla="*/ 4 w 144"/>
                  <a:gd name="T45" fmla="*/ 220 h 238"/>
                  <a:gd name="T46" fmla="*/ 44 w 144"/>
                  <a:gd name="T47" fmla="*/ 226 h 238"/>
                  <a:gd name="T48" fmla="*/ 76 w 144"/>
                  <a:gd name="T49" fmla="*/ 226 h 238"/>
                  <a:gd name="T50" fmla="*/ 100 w 144"/>
                  <a:gd name="T51" fmla="*/ 222 h 238"/>
                  <a:gd name="T52" fmla="*/ 116 w 144"/>
                  <a:gd name="T53" fmla="*/ 212 h 238"/>
                  <a:gd name="T54" fmla="*/ 128 w 144"/>
                  <a:gd name="T55" fmla="*/ 194 h 238"/>
                  <a:gd name="T56" fmla="*/ 130 w 144"/>
                  <a:gd name="T57" fmla="*/ 170 h 238"/>
                  <a:gd name="T58" fmla="*/ 130 w 144"/>
                  <a:gd name="T59" fmla="*/ 158 h 238"/>
                  <a:gd name="T60" fmla="*/ 124 w 144"/>
                  <a:gd name="T61" fmla="*/ 142 h 238"/>
                  <a:gd name="T62" fmla="*/ 118 w 144"/>
                  <a:gd name="T63" fmla="*/ 136 h 238"/>
                  <a:gd name="T64" fmla="*/ 102 w 144"/>
                  <a:gd name="T65" fmla="*/ 128 h 238"/>
                  <a:gd name="T66" fmla="*/ 80 w 144"/>
                  <a:gd name="T67" fmla="*/ 122 h 238"/>
                  <a:gd name="T68" fmla="*/ 42 w 144"/>
                  <a:gd name="T69" fmla="*/ 116 h 238"/>
                  <a:gd name="T70" fmla="*/ 20 w 144"/>
                  <a:gd name="T71" fmla="*/ 106 h 238"/>
                  <a:gd name="T72" fmla="*/ 10 w 144"/>
                  <a:gd name="T73" fmla="*/ 98 h 238"/>
                  <a:gd name="T74" fmla="*/ 4 w 144"/>
                  <a:gd name="T75" fmla="*/ 88 h 238"/>
                  <a:gd name="T76" fmla="*/ 0 w 144"/>
                  <a:gd name="T77" fmla="*/ 58 h 238"/>
                  <a:gd name="T78" fmla="*/ 2 w 144"/>
                  <a:gd name="T79" fmla="*/ 44 h 238"/>
                  <a:gd name="T80" fmla="*/ 10 w 144"/>
                  <a:gd name="T81" fmla="*/ 22 h 238"/>
                  <a:gd name="T82" fmla="*/ 28 w 144"/>
                  <a:gd name="T83" fmla="*/ 8 h 238"/>
                  <a:gd name="T84" fmla="*/ 56 w 144"/>
                  <a:gd name="T85" fmla="*/ 0 h 238"/>
                  <a:gd name="T86" fmla="*/ 72 w 144"/>
                  <a:gd name="T87" fmla="*/ 0 h 238"/>
                  <a:gd name="T88" fmla="*/ 128 w 144"/>
                  <a:gd name="T89" fmla="*/ 4 h 238"/>
                  <a:gd name="T90" fmla="*/ 138 w 144"/>
                  <a:gd name="T91" fmla="*/ 16 h 238"/>
                  <a:gd name="T92" fmla="*/ 98 w 144"/>
                  <a:gd name="T93" fmla="*/ 12 h 238"/>
                  <a:gd name="T94" fmla="*/ 72 w 144"/>
                  <a:gd name="T95" fmla="*/ 1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4" h="238">
                    <a:moveTo>
                      <a:pt x="72" y="10"/>
                    </a:moveTo>
                    <a:lnTo>
                      <a:pt x="72" y="10"/>
                    </a:lnTo>
                    <a:lnTo>
                      <a:pt x="58" y="12"/>
                    </a:lnTo>
                    <a:lnTo>
                      <a:pt x="46" y="14"/>
                    </a:lnTo>
                    <a:lnTo>
                      <a:pt x="36" y="18"/>
                    </a:lnTo>
                    <a:lnTo>
                      <a:pt x="28" y="22"/>
                    </a:lnTo>
                    <a:lnTo>
                      <a:pt x="22" y="28"/>
                    </a:lnTo>
                    <a:lnTo>
                      <a:pt x="16" y="36"/>
                    </a:lnTo>
                    <a:lnTo>
                      <a:pt x="14" y="46"/>
                    </a:lnTo>
                    <a:lnTo>
                      <a:pt x="14" y="58"/>
                    </a:lnTo>
                    <a:lnTo>
                      <a:pt x="14" y="58"/>
                    </a:lnTo>
                    <a:lnTo>
                      <a:pt x="14" y="76"/>
                    </a:lnTo>
                    <a:lnTo>
                      <a:pt x="16" y="82"/>
                    </a:lnTo>
                    <a:lnTo>
                      <a:pt x="20" y="88"/>
                    </a:lnTo>
                    <a:lnTo>
                      <a:pt x="20" y="88"/>
                    </a:lnTo>
                    <a:lnTo>
                      <a:pt x="28" y="96"/>
                    </a:lnTo>
                    <a:lnTo>
                      <a:pt x="28" y="96"/>
                    </a:lnTo>
                    <a:lnTo>
                      <a:pt x="34" y="100"/>
                    </a:lnTo>
                    <a:lnTo>
                      <a:pt x="40" y="102"/>
                    </a:lnTo>
                    <a:lnTo>
                      <a:pt x="40" y="102"/>
                    </a:lnTo>
                    <a:lnTo>
                      <a:pt x="76" y="110"/>
                    </a:lnTo>
                    <a:lnTo>
                      <a:pt x="76" y="110"/>
                    </a:lnTo>
                    <a:lnTo>
                      <a:pt x="92" y="112"/>
                    </a:lnTo>
                    <a:lnTo>
                      <a:pt x="106" y="116"/>
                    </a:lnTo>
                    <a:lnTo>
                      <a:pt x="118" y="122"/>
                    </a:lnTo>
                    <a:lnTo>
                      <a:pt x="128" y="126"/>
                    </a:lnTo>
                    <a:lnTo>
                      <a:pt x="128" y="126"/>
                    </a:lnTo>
                    <a:lnTo>
                      <a:pt x="134" y="134"/>
                    </a:lnTo>
                    <a:lnTo>
                      <a:pt x="140" y="142"/>
                    </a:lnTo>
                    <a:lnTo>
                      <a:pt x="142" y="154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2" y="186"/>
                    </a:lnTo>
                    <a:lnTo>
                      <a:pt x="138" y="200"/>
                    </a:lnTo>
                    <a:lnTo>
                      <a:pt x="134" y="212"/>
                    </a:lnTo>
                    <a:lnTo>
                      <a:pt x="126" y="222"/>
                    </a:lnTo>
                    <a:lnTo>
                      <a:pt x="126" y="222"/>
                    </a:lnTo>
                    <a:lnTo>
                      <a:pt x="116" y="228"/>
                    </a:lnTo>
                    <a:lnTo>
                      <a:pt x="104" y="234"/>
                    </a:lnTo>
                    <a:lnTo>
                      <a:pt x="90" y="236"/>
                    </a:lnTo>
                    <a:lnTo>
                      <a:pt x="72" y="238"/>
                    </a:lnTo>
                    <a:lnTo>
                      <a:pt x="72" y="238"/>
                    </a:lnTo>
                    <a:lnTo>
                      <a:pt x="48" y="236"/>
                    </a:lnTo>
                    <a:lnTo>
                      <a:pt x="14" y="234"/>
                    </a:lnTo>
                    <a:lnTo>
                      <a:pt x="2" y="232"/>
                    </a:lnTo>
                    <a:lnTo>
                      <a:pt x="4" y="220"/>
                    </a:lnTo>
                    <a:lnTo>
                      <a:pt x="4" y="220"/>
                    </a:lnTo>
                    <a:lnTo>
                      <a:pt x="44" y="226"/>
                    </a:lnTo>
                    <a:lnTo>
                      <a:pt x="76" y="226"/>
                    </a:lnTo>
                    <a:lnTo>
                      <a:pt x="76" y="226"/>
                    </a:lnTo>
                    <a:lnTo>
                      <a:pt x="88" y="226"/>
                    </a:lnTo>
                    <a:lnTo>
                      <a:pt x="100" y="222"/>
                    </a:lnTo>
                    <a:lnTo>
                      <a:pt x="110" y="218"/>
                    </a:lnTo>
                    <a:lnTo>
                      <a:pt x="116" y="212"/>
                    </a:lnTo>
                    <a:lnTo>
                      <a:pt x="122" y="204"/>
                    </a:lnTo>
                    <a:lnTo>
                      <a:pt x="128" y="194"/>
                    </a:lnTo>
                    <a:lnTo>
                      <a:pt x="130" y="182"/>
                    </a:lnTo>
                    <a:lnTo>
                      <a:pt x="130" y="170"/>
                    </a:lnTo>
                    <a:lnTo>
                      <a:pt x="130" y="170"/>
                    </a:lnTo>
                    <a:lnTo>
                      <a:pt x="130" y="158"/>
                    </a:lnTo>
                    <a:lnTo>
                      <a:pt x="128" y="148"/>
                    </a:lnTo>
                    <a:lnTo>
                      <a:pt x="124" y="142"/>
                    </a:lnTo>
                    <a:lnTo>
                      <a:pt x="118" y="136"/>
                    </a:lnTo>
                    <a:lnTo>
                      <a:pt x="118" y="136"/>
                    </a:lnTo>
                    <a:lnTo>
                      <a:pt x="110" y="132"/>
                    </a:lnTo>
                    <a:lnTo>
                      <a:pt x="102" y="128"/>
                    </a:lnTo>
                    <a:lnTo>
                      <a:pt x="80" y="122"/>
                    </a:lnTo>
                    <a:lnTo>
                      <a:pt x="80" y="122"/>
                    </a:lnTo>
                    <a:lnTo>
                      <a:pt x="42" y="116"/>
                    </a:lnTo>
                    <a:lnTo>
                      <a:pt x="42" y="116"/>
                    </a:lnTo>
                    <a:lnTo>
                      <a:pt x="30" y="112"/>
                    </a:lnTo>
                    <a:lnTo>
                      <a:pt x="20" y="106"/>
                    </a:lnTo>
                    <a:lnTo>
                      <a:pt x="20" y="106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4" y="88"/>
                    </a:lnTo>
                    <a:lnTo>
                      <a:pt x="2" y="74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2" y="44"/>
                    </a:lnTo>
                    <a:lnTo>
                      <a:pt x="4" y="32"/>
                    </a:lnTo>
                    <a:lnTo>
                      <a:pt x="10" y="22"/>
                    </a:lnTo>
                    <a:lnTo>
                      <a:pt x="18" y="14"/>
                    </a:lnTo>
                    <a:lnTo>
                      <a:pt x="28" y="8"/>
                    </a:lnTo>
                    <a:lnTo>
                      <a:pt x="40" y="2"/>
                    </a:lnTo>
                    <a:lnTo>
                      <a:pt x="56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98" y="0"/>
                    </a:lnTo>
                    <a:lnTo>
                      <a:pt x="128" y="4"/>
                    </a:lnTo>
                    <a:lnTo>
                      <a:pt x="138" y="4"/>
                    </a:lnTo>
                    <a:lnTo>
                      <a:pt x="138" y="16"/>
                    </a:lnTo>
                    <a:lnTo>
                      <a:pt x="138" y="16"/>
                    </a:lnTo>
                    <a:lnTo>
                      <a:pt x="98" y="12"/>
                    </a:lnTo>
                    <a:lnTo>
                      <a:pt x="72" y="10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4" name="Freeform 430"/>
              <p:cNvSpPr>
                <a:spLocks/>
              </p:cNvSpPr>
              <p:nvPr/>
            </p:nvSpPr>
            <p:spPr bwMode="auto">
              <a:xfrm>
                <a:off x="7454900" y="396875"/>
                <a:ext cx="263525" cy="371475"/>
              </a:xfrm>
              <a:custGeom>
                <a:avLst/>
                <a:gdLst>
                  <a:gd name="T0" fmla="*/ 0 w 166"/>
                  <a:gd name="T1" fmla="*/ 12 h 234"/>
                  <a:gd name="T2" fmla="*/ 0 w 166"/>
                  <a:gd name="T3" fmla="*/ 0 h 234"/>
                  <a:gd name="T4" fmla="*/ 166 w 166"/>
                  <a:gd name="T5" fmla="*/ 0 h 234"/>
                  <a:gd name="T6" fmla="*/ 166 w 166"/>
                  <a:gd name="T7" fmla="*/ 12 h 234"/>
                  <a:gd name="T8" fmla="*/ 90 w 166"/>
                  <a:gd name="T9" fmla="*/ 12 h 234"/>
                  <a:gd name="T10" fmla="*/ 90 w 166"/>
                  <a:gd name="T11" fmla="*/ 234 h 234"/>
                  <a:gd name="T12" fmla="*/ 78 w 166"/>
                  <a:gd name="T13" fmla="*/ 234 h 234"/>
                  <a:gd name="T14" fmla="*/ 78 w 166"/>
                  <a:gd name="T15" fmla="*/ 12 h 234"/>
                  <a:gd name="T16" fmla="*/ 0 w 166"/>
                  <a:gd name="T17" fmla="*/ 1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6" h="234">
                    <a:moveTo>
                      <a:pt x="0" y="12"/>
                    </a:moveTo>
                    <a:lnTo>
                      <a:pt x="0" y="0"/>
                    </a:lnTo>
                    <a:lnTo>
                      <a:pt x="166" y="0"/>
                    </a:lnTo>
                    <a:lnTo>
                      <a:pt x="166" y="12"/>
                    </a:lnTo>
                    <a:lnTo>
                      <a:pt x="90" y="12"/>
                    </a:lnTo>
                    <a:lnTo>
                      <a:pt x="90" y="234"/>
                    </a:lnTo>
                    <a:lnTo>
                      <a:pt x="78" y="234"/>
                    </a:lnTo>
                    <a:lnTo>
                      <a:pt x="78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5" name="Freeform 431"/>
              <p:cNvSpPr>
                <a:spLocks noEditPoints="1"/>
              </p:cNvSpPr>
              <p:nvPr/>
            </p:nvSpPr>
            <p:spPr bwMode="auto">
              <a:xfrm>
                <a:off x="7712075" y="292100"/>
                <a:ext cx="282575" cy="476250"/>
              </a:xfrm>
              <a:custGeom>
                <a:avLst/>
                <a:gdLst>
                  <a:gd name="T0" fmla="*/ 0 w 178"/>
                  <a:gd name="T1" fmla="*/ 300 h 300"/>
                  <a:gd name="T2" fmla="*/ 72 w 178"/>
                  <a:gd name="T3" fmla="*/ 66 h 300"/>
                  <a:gd name="T4" fmla="*/ 106 w 178"/>
                  <a:gd name="T5" fmla="*/ 66 h 300"/>
                  <a:gd name="T6" fmla="*/ 178 w 178"/>
                  <a:gd name="T7" fmla="*/ 300 h 300"/>
                  <a:gd name="T8" fmla="*/ 166 w 178"/>
                  <a:gd name="T9" fmla="*/ 300 h 300"/>
                  <a:gd name="T10" fmla="*/ 144 w 178"/>
                  <a:gd name="T11" fmla="*/ 228 h 300"/>
                  <a:gd name="T12" fmla="*/ 34 w 178"/>
                  <a:gd name="T13" fmla="*/ 228 h 300"/>
                  <a:gd name="T14" fmla="*/ 12 w 178"/>
                  <a:gd name="T15" fmla="*/ 300 h 300"/>
                  <a:gd name="T16" fmla="*/ 0 w 178"/>
                  <a:gd name="T17" fmla="*/ 300 h 300"/>
                  <a:gd name="T18" fmla="*/ 80 w 178"/>
                  <a:gd name="T19" fmla="*/ 78 h 300"/>
                  <a:gd name="T20" fmla="*/ 38 w 178"/>
                  <a:gd name="T21" fmla="*/ 216 h 300"/>
                  <a:gd name="T22" fmla="*/ 140 w 178"/>
                  <a:gd name="T23" fmla="*/ 216 h 300"/>
                  <a:gd name="T24" fmla="*/ 98 w 178"/>
                  <a:gd name="T25" fmla="*/ 78 h 300"/>
                  <a:gd name="T26" fmla="*/ 80 w 178"/>
                  <a:gd name="T27" fmla="*/ 78 h 300"/>
                  <a:gd name="T28" fmla="*/ 50 w 178"/>
                  <a:gd name="T29" fmla="*/ 22 h 300"/>
                  <a:gd name="T30" fmla="*/ 50 w 178"/>
                  <a:gd name="T31" fmla="*/ 0 h 300"/>
                  <a:gd name="T32" fmla="*/ 62 w 178"/>
                  <a:gd name="T33" fmla="*/ 0 h 300"/>
                  <a:gd name="T34" fmla="*/ 62 w 178"/>
                  <a:gd name="T35" fmla="*/ 22 h 300"/>
                  <a:gd name="T36" fmla="*/ 50 w 178"/>
                  <a:gd name="T37" fmla="*/ 22 h 300"/>
                  <a:gd name="T38" fmla="*/ 116 w 178"/>
                  <a:gd name="T39" fmla="*/ 22 h 300"/>
                  <a:gd name="T40" fmla="*/ 116 w 178"/>
                  <a:gd name="T41" fmla="*/ 0 h 300"/>
                  <a:gd name="T42" fmla="*/ 128 w 178"/>
                  <a:gd name="T43" fmla="*/ 0 h 300"/>
                  <a:gd name="T44" fmla="*/ 128 w 178"/>
                  <a:gd name="T45" fmla="*/ 22 h 300"/>
                  <a:gd name="T46" fmla="*/ 116 w 178"/>
                  <a:gd name="T47" fmla="*/ 22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8" h="300">
                    <a:moveTo>
                      <a:pt x="0" y="300"/>
                    </a:moveTo>
                    <a:lnTo>
                      <a:pt x="72" y="66"/>
                    </a:lnTo>
                    <a:lnTo>
                      <a:pt x="106" y="66"/>
                    </a:lnTo>
                    <a:lnTo>
                      <a:pt x="178" y="300"/>
                    </a:lnTo>
                    <a:lnTo>
                      <a:pt x="166" y="300"/>
                    </a:lnTo>
                    <a:lnTo>
                      <a:pt x="144" y="228"/>
                    </a:lnTo>
                    <a:lnTo>
                      <a:pt x="34" y="228"/>
                    </a:lnTo>
                    <a:lnTo>
                      <a:pt x="12" y="300"/>
                    </a:lnTo>
                    <a:lnTo>
                      <a:pt x="0" y="300"/>
                    </a:lnTo>
                    <a:close/>
                    <a:moveTo>
                      <a:pt x="80" y="78"/>
                    </a:moveTo>
                    <a:lnTo>
                      <a:pt x="38" y="216"/>
                    </a:lnTo>
                    <a:lnTo>
                      <a:pt x="140" y="216"/>
                    </a:lnTo>
                    <a:lnTo>
                      <a:pt x="98" y="78"/>
                    </a:lnTo>
                    <a:lnTo>
                      <a:pt x="80" y="78"/>
                    </a:lnTo>
                    <a:close/>
                    <a:moveTo>
                      <a:pt x="50" y="22"/>
                    </a:moveTo>
                    <a:lnTo>
                      <a:pt x="50" y="0"/>
                    </a:lnTo>
                    <a:lnTo>
                      <a:pt x="62" y="0"/>
                    </a:lnTo>
                    <a:lnTo>
                      <a:pt x="62" y="22"/>
                    </a:lnTo>
                    <a:lnTo>
                      <a:pt x="50" y="22"/>
                    </a:lnTo>
                    <a:close/>
                    <a:moveTo>
                      <a:pt x="116" y="22"/>
                    </a:moveTo>
                    <a:lnTo>
                      <a:pt x="116" y="0"/>
                    </a:lnTo>
                    <a:lnTo>
                      <a:pt x="128" y="0"/>
                    </a:lnTo>
                    <a:lnTo>
                      <a:pt x="128" y="22"/>
                    </a:lnTo>
                    <a:lnTo>
                      <a:pt x="116" y="2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6" name="Freeform 432"/>
              <p:cNvSpPr>
                <a:spLocks/>
              </p:cNvSpPr>
              <p:nvPr/>
            </p:nvSpPr>
            <p:spPr bwMode="auto">
              <a:xfrm>
                <a:off x="6597650" y="854075"/>
                <a:ext cx="269875" cy="371475"/>
              </a:xfrm>
              <a:custGeom>
                <a:avLst/>
                <a:gdLst>
                  <a:gd name="T0" fmla="*/ 158 w 170"/>
                  <a:gd name="T1" fmla="*/ 0 h 234"/>
                  <a:gd name="T2" fmla="*/ 170 w 170"/>
                  <a:gd name="T3" fmla="*/ 0 h 234"/>
                  <a:gd name="T4" fmla="*/ 104 w 170"/>
                  <a:gd name="T5" fmla="*/ 234 h 234"/>
                  <a:gd name="T6" fmla="*/ 66 w 170"/>
                  <a:gd name="T7" fmla="*/ 234 h 234"/>
                  <a:gd name="T8" fmla="*/ 0 w 170"/>
                  <a:gd name="T9" fmla="*/ 0 h 234"/>
                  <a:gd name="T10" fmla="*/ 12 w 170"/>
                  <a:gd name="T11" fmla="*/ 0 h 234"/>
                  <a:gd name="T12" fmla="*/ 74 w 170"/>
                  <a:gd name="T13" fmla="*/ 222 h 234"/>
                  <a:gd name="T14" fmla="*/ 96 w 170"/>
                  <a:gd name="T15" fmla="*/ 222 h 234"/>
                  <a:gd name="T16" fmla="*/ 158 w 170"/>
                  <a:gd name="T17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0" h="234">
                    <a:moveTo>
                      <a:pt x="158" y="0"/>
                    </a:moveTo>
                    <a:lnTo>
                      <a:pt x="170" y="0"/>
                    </a:lnTo>
                    <a:lnTo>
                      <a:pt x="104" y="234"/>
                    </a:lnTo>
                    <a:lnTo>
                      <a:pt x="66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74" y="222"/>
                    </a:lnTo>
                    <a:lnTo>
                      <a:pt x="96" y="222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7" name="Freeform 433"/>
              <p:cNvSpPr>
                <a:spLocks/>
              </p:cNvSpPr>
              <p:nvPr/>
            </p:nvSpPr>
            <p:spPr bwMode="auto">
              <a:xfrm>
                <a:off x="6889750" y="854075"/>
                <a:ext cx="260350" cy="371475"/>
              </a:xfrm>
              <a:custGeom>
                <a:avLst/>
                <a:gdLst>
                  <a:gd name="T0" fmla="*/ 88 w 164"/>
                  <a:gd name="T1" fmla="*/ 234 h 234"/>
                  <a:gd name="T2" fmla="*/ 76 w 164"/>
                  <a:gd name="T3" fmla="*/ 234 h 234"/>
                  <a:gd name="T4" fmla="*/ 76 w 164"/>
                  <a:gd name="T5" fmla="*/ 134 h 234"/>
                  <a:gd name="T6" fmla="*/ 0 w 164"/>
                  <a:gd name="T7" fmla="*/ 0 h 234"/>
                  <a:gd name="T8" fmla="*/ 14 w 164"/>
                  <a:gd name="T9" fmla="*/ 0 h 234"/>
                  <a:gd name="T10" fmla="*/ 82 w 164"/>
                  <a:gd name="T11" fmla="*/ 120 h 234"/>
                  <a:gd name="T12" fmla="*/ 150 w 164"/>
                  <a:gd name="T13" fmla="*/ 0 h 234"/>
                  <a:gd name="T14" fmla="*/ 164 w 164"/>
                  <a:gd name="T15" fmla="*/ 0 h 234"/>
                  <a:gd name="T16" fmla="*/ 88 w 164"/>
                  <a:gd name="T17" fmla="*/ 134 h 234"/>
                  <a:gd name="T18" fmla="*/ 88 w 164"/>
                  <a:gd name="T19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4" h="234">
                    <a:moveTo>
                      <a:pt x="88" y="234"/>
                    </a:moveTo>
                    <a:lnTo>
                      <a:pt x="76" y="234"/>
                    </a:lnTo>
                    <a:lnTo>
                      <a:pt x="76" y="13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82" y="120"/>
                    </a:lnTo>
                    <a:lnTo>
                      <a:pt x="150" y="0"/>
                    </a:lnTo>
                    <a:lnTo>
                      <a:pt x="164" y="0"/>
                    </a:lnTo>
                    <a:lnTo>
                      <a:pt x="88" y="134"/>
                    </a:lnTo>
                    <a:lnTo>
                      <a:pt x="88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8" name="Freeform 434"/>
              <p:cNvSpPr>
                <a:spLocks/>
              </p:cNvSpPr>
              <p:nvPr/>
            </p:nvSpPr>
            <p:spPr bwMode="auto">
              <a:xfrm>
                <a:off x="7169150" y="854075"/>
                <a:ext cx="257175" cy="371475"/>
              </a:xfrm>
              <a:custGeom>
                <a:avLst/>
                <a:gdLst>
                  <a:gd name="T0" fmla="*/ 88 w 162"/>
                  <a:gd name="T1" fmla="*/ 234 h 234"/>
                  <a:gd name="T2" fmla="*/ 76 w 162"/>
                  <a:gd name="T3" fmla="*/ 234 h 234"/>
                  <a:gd name="T4" fmla="*/ 76 w 162"/>
                  <a:gd name="T5" fmla="*/ 134 h 234"/>
                  <a:gd name="T6" fmla="*/ 0 w 162"/>
                  <a:gd name="T7" fmla="*/ 0 h 234"/>
                  <a:gd name="T8" fmla="*/ 14 w 162"/>
                  <a:gd name="T9" fmla="*/ 0 h 234"/>
                  <a:gd name="T10" fmla="*/ 82 w 162"/>
                  <a:gd name="T11" fmla="*/ 120 h 234"/>
                  <a:gd name="T12" fmla="*/ 150 w 162"/>
                  <a:gd name="T13" fmla="*/ 0 h 234"/>
                  <a:gd name="T14" fmla="*/ 162 w 162"/>
                  <a:gd name="T15" fmla="*/ 0 h 234"/>
                  <a:gd name="T16" fmla="*/ 88 w 162"/>
                  <a:gd name="T17" fmla="*/ 134 h 234"/>
                  <a:gd name="T18" fmla="*/ 88 w 162"/>
                  <a:gd name="T19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2" h="234">
                    <a:moveTo>
                      <a:pt x="88" y="234"/>
                    </a:moveTo>
                    <a:lnTo>
                      <a:pt x="76" y="234"/>
                    </a:lnTo>
                    <a:lnTo>
                      <a:pt x="76" y="13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82" y="120"/>
                    </a:lnTo>
                    <a:lnTo>
                      <a:pt x="150" y="0"/>
                    </a:lnTo>
                    <a:lnTo>
                      <a:pt x="162" y="0"/>
                    </a:lnTo>
                    <a:lnTo>
                      <a:pt x="88" y="134"/>
                    </a:lnTo>
                    <a:lnTo>
                      <a:pt x="88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19" name="Freeform 435"/>
              <p:cNvSpPr>
                <a:spLocks/>
              </p:cNvSpPr>
              <p:nvPr/>
            </p:nvSpPr>
            <p:spPr bwMode="auto">
              <a:xfrm>
                <a:off x="7458075" y="850900"/>
                <a:ext cx="225425" cy="377825"/>
              </a:xfrm>
              <a:custGeom>
                <a:avLst/>
                <a:gdLst>
                  <a:gd name="T0" fmla="*/ 72 w 142"/>
                  <a:gd name="T1" fmla="*/ 10 h 238"/>
                  <a:gd name="T2" fmla="*/ 46 w 142"/>
                  <a:gd name="T3" fmla="*/ 14 h 238"/>
                  <a:gd name="T4" fmla="*/ 26 w 142"/>
                  <a:gd name="T5" fmla="*/ 22 h 238"/>
                  <a:gd name="T6" fmla="*/ 16 w 142"/>
                  <a:gd name="T7" fmla="*/ 36 h 238"/>
                  <a:gd name="T8" fmla="*/ 12 w 142"/>
                  <a:gd name="T9" fmla="*/ 58 h 238"/>
                  <a:gd name="T10" fmla="*/ 14 w 142"/>
                  <a:gd name="T11" fmla="*/ 76 h 238"/>
                  <a:gd name="T12" fmla="*/ 18 w 142"/>
                  <a:gd name="T13" fmla="*/ 88 h 238"/>
                  <a:gd name="T14" fmla="*/ 28 w 142"/>
                  <a:gd name="T15" fmla="*/ 96 h 238"/>
                  <a:gd name="T16" fmla="*/ 32 w 142"/>
                  <a:gd name="T17" fmla="*/ 100 h 238"/>
                  <a:gd name="T18" fmla="*/ 40 w 142"/>
                  <a:gd name="T19" fmla="*/ 102 h 238"/>
                  <a:gd name="T20" fmla="*/ 74 w 142"/>
                  <a:gd name="T21" fmla="*/ 110 h 238"/>
                  <a:gd name="T22" fmla="*/ 106 w 142"/>
                  <a:gd name="T23" fmla="*/ 116 h 238"/>
                  <a:gd name="T24" fmla="*/ 126 w 142"/>
                  <a:gd name="T25" fmla="*/ 126 h 238"/>
                  <a:gd name="T26" fmla="*/ 134 w 142"/>
                  <a:gd name="T27" fmla="*/ 134 h 238"/>
                  <a:gd name="T28" fmla="*/ 142 w 142"/>
                  <a:gd name="T29" fmla="*/ 154 h 238"/>
                  <a:gd name="T30" fmla="*/ 142 w 142"/>
                  <a:gd name="T31" fmla="*/ 168 h 238"/>
                  <a:gd name="T32" fmla="*/ 138 w 142"/>
                  <a:gd name="T33" fmla="*/ 200 h 238"/>
                  <a:gd name="T34" fmla="*/ 124 w 142"/>
                  <a:gd name="T35" fmla="*/ 222 h 238"/>
                  <a:gd name="T36" fmla="*/ 114 w 142"/>
                  <a:gd name="T37" fmla="*/ 228 h 238"/>
                  <a:gd name="T38" fmla="*/ 88 w 142"/>
                  <a:gd name="T39" fmla="*/ 236 h 238"/>
                  <a:gd name="T40" fmla="*/ 72 w 142"/>
                  <a:gd name="T41" fmla="*/ 238 h 238"/>
                  <a:gd name="T42" fmla="*/ 12 w 142"/>
                  <a:gd name="T43" fmla="*/ 234 h 238"/>
                  <a:gd name="T44" fmla="*/ 2 w 142"/>
                  <a:gd name="T45" fmla="*/ 220 h 238"/>
                  <a:gd name="T46" fmla="*/ 42 w 142"/>
                  <a:gd name="T47" fmla="*/ 226 h 238"/>
                  <a:gd name="T48" fmla="*/ 74 w 142"/>
                  <a:gd name="T49" fmla="*/ 226 h 238"/>
                  <a:gd name="T50" fmla="*/ 98 w 142"/>
                  <a:gd name="T51" fmla="*/ 222 h 238"/>
                  <a:gd name="T52" fmla="*/ 116 w 142"/>
                  <a:gd name="T53" fmla="*/ 212 h 238"/>
                  <a:gd name="T54" fmla="*/ 126 w 142"/>
                  <a:gd name="T55" fmla="*/ 194 h 238"/>
                  <a:gd name="T56" fmla="*/ 130 w 142"/>
                  <a:gd name="T57" fmla="*/ 170 h 238"/>
                  <a:gd name="T58" fmla="*/ 128 w 142"/>
                  <a:gd name="T59" fmla="*/ 158 h 238"/>
                  <a:gd name="T60" fmla="*/ 122 w 142"/>
                  <a:gd name="T61" fmla="*/ 142 h 238"/>
                  <a:gd name="T62" fmla="*/ 116 w 142"/>
                  <a:gd name="T63" fmla="*/ 136 h 238"/>
                  <a:gd name="T64" fmla="*/ 100 w 142"/>
                  <a:gd name="T65" fmla="*/ 128 h 238"/>
                  <a:gd name="T66" fmla="*/ 78 w 142"/>
                  <a:gd name="T67" fmla="*/ 122 h 238"/>
                  <a:gd name="T68" fmla="*/ 40 w 142"/>
                  <a:gd name="T69" fmla="*/ 116 h 238"/>
                  <a:gd name="T70" fmla="*/ 18 w 142"/>
                  <a:gd name="T71" fmla="*/ 106 h 238"/>
                  <a:gd name="T72" fmla="*/ 10 w 142"/>
                  <a:gd name="T73" fmla="*/ 98 h 238"/>
                  <a:gd name="T74" fmla="*/ 4 w 142"/>
                  <a:gd name="T75" fmla="*/ 88 h 238"/>
                  <a:gd name="T76" fmla="*/ 0 w 142"/>
                  <a:gd name="T77" fmla="*/ 58 h 238"/>
                  <a:gd name="T78" fmla="*/ 0 w 142"/>
                  <a:gd name="T79" fmla="*/ 44 h 238"/>
                  <a:gd name="T80" fmla="*/ 10 w 142"/>
                  <a:gd name="T81" fmla="*/ 22 h 238"/>
                  <a:gd name="T82" fmla="*/ 28 w 142"/>
                  <a:gd name="T83" fmla="*/ 8 h 238"/>
                  <a:gd name="T84" fmla="*/ 54 w 142"/>
                  <a:gd name="T85" fmla="*/ 0 h 238"/>
                  <a:gd name="T86" fmla="*/ 72 w 142"/>
                  <a:gd name="T87" fmla="*/ 0 h 238"/>
                  <a:gd name="T88" fmla="*/ 126 w 142"/>
                  <a:gd name="T89" fmla="*/ 4 h 238"/>
                  <a:gd name="T90" fmla="*/ 136 w 142"/>
                  <a:gd name="T91" fmla="*/ 16 h 238"/>
                  <a:gd name="T92" fmla="*/ 96 w 142"/>
                  <a:gd name="T93" fmla="*/ 12 h 238"/>
                  <a:gd name="T94" fmla="*/ 72 w 142"/>
                  <a:gd name="T95" fmla="*/ 1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2" h="238">
                    <a:moveTo>
                      <a:pt x="72" y="10"/>
                    </a:moveTo>
                    <a:lnTo>
                      <a:pt x="72" y="10"/>
                    </a:lnTo>
                    <a:lnTo>
                      <a:pt x="58" y="12"/>
                    </a:lnTo>
                    <a:lnTo>
                      <a:pt x="46" y="14"/>
                    </a:lnTo>
                    <a:lnTo>
                      <a:pt x="36" y="18"/>
                    </a:lnTo>
                    <a:lnTo>
                      <a:pt x="26" y="22"/>
                    </a:lnTo>
                    <a:lnTo>
                      <a:pt x="20" y="28"/>
                    </a:lnTo>
                    <a:lnTo>
                      <a:pt x="16" y="36"/>
                    </a:lnTo>
                    <a:lnTo>
                      <a:pt x="12" y="46"/>
                    </a:lnTo>
                    <a:lnTo>
                      <a:pt x="12" y="58"/>
                    </a:lnTo>
                    <a:lnTo>
                      <a:pt x="12" y="58"/>
                    </a:lnTo>
                    <a:lnTo>
                      <a:pt x="14" y="76"/>
                    </a:lnTo>
                    <a:lnTo>
                      <a:pt x="16" y="82"/>
                    </a:lnTo>
                    <a:lnTo>
                      <a:pt x="18" y="88"/>
                    </a:lnTo>
                    <a:lnTo>
                      <a:pt x="18" y="88"/>
                    </a:lnTo>
                    <a:lnTo>
                      <a:pt x="28" y="96"/>
                    </a:lnTo>
                    <a:lnTo>
                      <a:pt x="28" y="96"/>
                    </a:lnTo>
                    <a:lnTo>
                      <a:pt x="32" y="100"/>
                    </a:lnTo>
                    <a:lnTo>
                      <a:pt x="40" y="102"/>
                    </a:lnTo>
                    <a:lnTo>
                      <a:pt x="40" y="102"/>
                    </a:lnTo>
                    <a:lnTo>
                      <a:pt x="74" y="110"/>
                    </a:lnTo>
                    <a:lnTo>
                      <a:pt x="74" y="110"/>
                    </a:lnTo>
                    <a:lnTo>
                      <a:pt x="92" y="112"/>
                    </a:lnTo>
                    <a:lnTo>
                      <a:pt x="106" y="116"/>
                    </a:lnTo>
                    <a:lnTo>
                      <a:pt x="118" y="122"/>
                    </a:lnTo>
                    <a:lnTo>
                      <a:pt x="126" y="126"/>
                    </a:lnTo>
                    <a:lnTo>
                      <a:pt x="126" y="126"/>
                    </a:lnTo>
                    <a:lnTo>
                      <a:pt x="134" y="134"/>
                    </a:lnTo>
                    <a:lnTo>
                      <a:pt x="138" y="142"/>
                    </a:lnTo>
                    <a:lnTo>
                      <a:pt x="142" y="154"/>
                    </a:lnTo>
                    <a:lnTo>
                      <a:pt x="142" y="168"/>
                    </a:lnTo>
                    <a:lnTo>
                      <a:pt x="142" y="168"/>
                    </a:lnTo>
                    <a:lnTo>
                      <a:pt x="142" y="186"/>
                    </a:lnTo>
                    <a:lnTo>
                      <a:pt x="138" y="200"/>
                    </a:lnTo>
                    <a:lnTo>
                      <a:pt x="132" y="212"/>
                    </a:lnTo>
                    <a:lnTo>
                      <a:pt x="124" y="222"/>
                    </a:lnTo>
                    <a:lnTo>
                      <a:pt x="124" y="222"/>
                    </a:lnTo>
                    <a:lnTo>
                      <a:pt x="114" y="228"/>
                    </a:lnTo>
                    <a:lnTo>
                      <a:pt x="102" y="234"/>
                    </a:lnTo>
                    <a:lnTo>
                      <a:pt x="88" y="236"/>
                    </a:lnTo>
                    <a:lnTo>
                      <a:pt x="72" y="238"/>
                    </a:lnTo>
                    <a:lnTo>
                      <a:pt x="72" y="238"/>
                    </a:lnTo>
                    <a:lnTo>
                      <a:pt x="46" y="236"/>
                    </a:lnTo>
                    <a:lnTo>
                      <a:pt x="12" y="234"/>
                    </a:lnTo>
                    <a:lnTo>
                      <a:pt x="0" y="232"/>
                    </a:lnTo>
                    <a:lnTo>
                      <a:pt x="2" y="220"/>
                    </a:lnTo>
                    <a:lnTo>
                      <a:pt x="2" y="220"/>
                    </a:lnTo>
                    <a:lnTo>
                      <a:pt x="42" y="226"/>
                    </a:lnTo>
                    <a:lnTo>
                      <a:pt x="74" y="226"/>
                    </a:lnTo>
                    <a:lnTo>
                      <a:pt x="74" y="226"/>
                    </a:lnTo>
                    <a:lnTo>
                      <a:pt x="88" y="226"/>
                    </a:lnTo>
                    <a:lnTo>
                      <a:pt x="98" y="222"/>
                    </a:lnTo>
                    <a:lnTo>
                      <a:pt x="108" y="218"/>
                    </a:lnTo>
                    <a:lnTo>
                      <a:pt x="116" y="212"/>
                    </a:lnTo>
                    <a:lnTo>
                      <a:pt x="122" y="204"/>
                    </a:lnTo>
                    <a:lnTo>
                      <a:pt x="126" y="194"/>
                    </a:lnTo>
                    <a:lnTo>
                      <a:pt x="128" y="182"/>
                    </a:lnTo>
                    <a:lnTo>
                      <a:pt x="130" y="170"/>
                    </a:lnTo>
                    <a:lnTo>
                      <a:pt x="130" y="170"/>
                    </a:lnTo>
                    <a:lnTo>
                      <a:pt x="128" y="158"/>
                    </a:lnTo>
                    <a:lnTo>
                      <a:pt x="126" y="148"/>
                    </a:lnTo>
                    <a:lnTo>
                      <a:pt x="122" y="142"/>
                    </a:lnTo>
                    <a:lnTo>
                      <a:pt x="116" y="136"/>
                    </a:lnTo>
                    <a:lnTo>
                      <a:pt x="116" y="136"/>
                    </a:lnTo>
                    <a:lnTo>
                      <a:pt x="110" y="132"/>
                    </a:lnTo>
                    <a:lnTo>
                      <a:pt x="100" y="128"/>
                    </a:lnTo>
                    <a:lnTo>
                      <a:pt x="78" y="122"/>
                    </a:lnTo>
                    <a:lnTo>
                      <a:pt x="78" y="122"/>
                    </a:lnTo>
                    <a:lnTo>
                      <a:pt x="40" y="116"/>
                    </a:lnTo>
                    <a:lnTo>
                      <a:pt x="40" y="116"/>
                    </a:lnTo>
                    <a:lnTo>
                      <a:pt x="30" y="112"/>
                    </a:lnTo>
                    <a:lnTo>
                      <a:pt x="18" y="106"/>
                    </a:lnTo>
                    <a:lnTo>
                      <a:pt x="18" y="106"/>
                    </a:lnTo>
                    <a:lnTo>
                      <a:pt x="10" y="98"/>
                    </a:lnTo>
                    <a:lnTo>
                      <a:pt x="4" y="88"/>
                    </a:lnTo>
                    <a:lnTo>
                      <a:pt x="4" y="88"/>
                    </a:lnTo>
                    <a:lnTo>
                      <a:pt x="0" y="74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0" y="44"/>
                    </a:lnTo>
                    <a:lnTo>
                      <a:pt x="4" y="32"/>
                    </a:lnTo>
                    <a:lnTo>
                      <a:pt x="10" y="22"/>
                    </a:lnTo>
                    <a:lnTo>
                      <a:pt x="18" y="14"/>
                    </a:lnTo>
                    <a:lnTo>
                      <a:pt x="28" y="8"/>
                    </a:lnTo>
                    <a:lnTo>
                      <a:pt x="40" y="2"/>
                    </a:lnTo>
                    <a:lnTo>
                      <a:pt x="54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126" y="4"/>
                    </a:lnTo>
                    <a:lnTo>
                      <a:pt x="138" y="4"/>
                    </a:lnTo>
                    <a:lnTo>
                      <a:pt x="136" y="16"/>
                    </a:lnTo>
                    <a:lnTo>
                      <a:pt x="136" y="16"/>
                    </a:lnTo>
                    <a:lnTo>
                      <a:pt x="96" y="12"/>
                    </a:lnTo>
                    <a:lnTo>
                      <a:pt x="72" y="10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0" name="Freeform 436"/>
              <p:cNvSpPr>
                <a:spLocks noEditPoints="1"/>
              </p:cNvSpPr>
              <p:nvPr/>
            </p:nvSpPr>
            <p:spPr bwMode="auto">
              <a:xfrm>
                <a:off x="6629400" y="1311275"/>
                <a:ext cx="244475" cy="371475"/>
              </a:xfrm>
              <a:custGeom>
                <a:avLst/>
                <a:gdLst>
                  <a:gd name="T0" fmla="*/ 86 w 154"/>
                  <a:gd name="T1" fmla="*/ 148 h 234"/>
                  <a:gd name="T2" fmla="*/ 12 w 154"/>
                  <a:gd name="T3" fmla="*/ 148 h 234"/>
                  <a:gd name="T4" fmla="*/ 12 w 154"/>
                  <a:gd name="T5" fmla="*/ 234 h 234"/>
                  <a:gd name="T6" fmla="*/ 0 w 154"/>
                  <a:gd name="T7" fmla="*/ 234 h 234"/>
                  <a:gd name="T8" fmla="*/ 0 w 154"/>
                  <a:gd name="T9" fmla="*/ 0 h 234"/>
                  <a:gd name="T10" fmla="*/ 86 w 154"/>
                  <a:gd name="T11" fmla="*/ 0 h 234"/>
                  <a:gd name="T12" fmla="*/ 86 w 154"/>
                  <a:gd name="T13" fmla="*/ 0 h 234"/>
                  <a:gd name="T14" fmla="*/ 102 w 154"/>
                  <a:gd name="T15" fmla="*/ 2 h 234"/>
                  <a:gd name="T16" fmla="*/ 116 w 154"/>
                  <a:gd name="T17" fmla="*/ 6 h 234"/>
                  <a:gd name="T18" fmla="*/ 128 w 154"/>
                  <a:gd name="T19" fmla="*/ 10 h 234"/>
                  <a:gd name="T20" fmla="*/ 138 w 154"/>
                  <a:gd name="T21" fmla="*/ 18 h 234"/>
                  <a:gd name="T22" fmla="*/ 138 w 154"/>
                  <a:gd name="T23" fmla="*/ 18 h 234"/>
                  <a:gd name="T24" fmla="*/ 146 w 154"/>
                  <a:gd name="T25" fmla="*/ 28 h 234"/>
                  <a:gd name="T26" fmla="*/ 150 w 154"/>
                  <a:gd name="T27" fmla="*/ 40 h 234"/>
                  <a:gd name="T28" fmla="*/ 154 w 154"/>
                  <a:gd name="T29" fmla="*/ 56 h 234"/>
                  <a:gd name="T30" fmla="*/ 154 w 154"/>
                  <a:gd name="T31" fmla="*/ 72 h 234"/>
                  <a:gd name="T32" fmla="*/ 154 w 154"/>
                  <a:gd name="T33" fmla="*/ 72 h 234"/>
                  <a:gd name="T34" fmla="*/ 154 w 154"/>
                  <a:gd name="T35" fmla="*/ 90 h 234"/>
                  <a:gd name="T36" fmla="*/ 150 w 154"/>
                  <a:gd name="T37" fmla="*/ 106 h 234"/>
                  <a:gd name="T38" fmla="*/ 144 w 154"/>
                  <a:gd name="T39" fmla="*/ 118 h 234"/>
                  <a:gd name="T40" fmla="*/ 138 w 154"/>
                  <a:gd name="T41" fmla="*/ 130 h 234"/>
                  <a:gd name="T42" fmla="*/ 128 w 154"/>
                  <a:gd name="T43" fmla="*/ 138 h 234"/>
                  <a:gd name="T44" fmla="*/ 116 w 154"/>
                  <a:gd name="T45" fmla="*/ 144 h 234"/>
                  <a:gd name="T46" fmla="*/ 102 w 154"/>
                  <a:gd name="T47" fmla="*/ 146 h 234"/>
                  <a:gd name="T48" fmla="*/ 86 w 154"/>
                  <a:gd name="T49" fmla="*/ 148 h 234"/>
                  <a:gd name="T50" fmla="*/ 86 w 154"/>
                  <a:gd name="T51" fmla="*/ 148 h 234"/>
                  <a:gd name="T52" fmla="*/ 12 w 154"/>
                  <a:gd name="T53" fmla="*/ 136 h 234"/>
                  <a:gd name="T54" fmla="*/ 86 w 154"/>
                  <a:gd name="T55" fmla="*/ 136 h 234"/>
                  <a:gd name="T56" fmla="*/ 86 w 154"/>
                  <a:gd name="T57" fmla="*/ 136 h 234"/>
                  <a:gd name="T58" fmla="*/ 98 w 154"/>
                  <a:gd name="T59" fmla="*/ 136 h 234"/>
                  <a:gd name="T60" fmla="*/ 110 w 154"/>
                  <a:gd name="T61" fmla="*/ 132 h 234"/>
                  <a:gd name="T62" fmla="*/ 120 w 154"/>
                  <a:gd name="T63" fmla="*/ 128 h 234"/>
                  <a:gd name="T64" fmla="*/ 128 w 154"/>
                  <a:gd name="T65" fmla="*/ 120 h 234"/>
                  <a:gd name="T66" fmla="*/ 134 w 154"/>
                  <a:gd name="T67" fmla="*/ 112 h 234"/>
                  <a:gd name="T68" fmla="*/ 138 w 154"/>
                  <a:gd name="T69" fmla="*/ 100 h 234"/>
                  <a:gd name="T70" fmla="*/ 140 w 154"/>
                  <a:gd name="T71" fmla="*/ 88 h 234"/>
                  <a:gd name="T72" fmla="*/ 142 w 154"/>
                  <a:gd name="T73" fmla="*/ 72 h 234"/>
                  <a:gd name="T74" fmla="*/ 142 w 154"/>
                  <a:gd name="T75" fmla="*/ 72 h 234"/>
                  <a:gd name="T76" fmla="*/ 140 w 154"/>
                  <a:gd name="T77" fmla="*/ 58 h 234"/>
                  <a:gd name="T78" fmla="*/ 138 w 154"/>
                  <a:gd name="T79" fmla="*/ 46 h 234"/>
                  <a:gd name="T80" fmla="*/ 134 w 154"/>
                  <a:gd name="T81" fmla="*/ 36 h 234"/>
                  <a:gd name="T82" fmla="*/ 128 w 154"/>
                  <a:gd name="T83" fmla="*/ 26 h 234"/>
                  <a:gd name="T84" fmla="*/ 128 w 154"/>
                  <a:gd name="T85" fmla="*/ 26 h 234"/>
                  <a:gd name="T86" fmla="*/ 120 w 154"/>
                  <a:gd name="T87" fmla="*/ 20 h 234"/>
                  <a:gd name="T88" fmla="*/ 112 w 154"/>
                  <a:gd name="T89" fmla="*/ 16 h 234"/>
                  <a:gd name="T90" fmla="*/ 100 w 154"/>
                  <a:gd name="T91" fmla="*/ 14 h 234"/>
                  <a:gd name="T92" fmla="*/ 86 w 154"/>
                  <a:gd name="T93" fmla="*/ 12 h 234"/>
                  <a:gd name="T94" fmla="*/ 12 w 154"/>
                  <a:gd name="T95" fmla="*/ 12 h 234"/>
                  <a:gd name="T96" fmla="*/ 12 w 154"/>
                  <a:gd name="T97" fmla="*/ 136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4" h="234">
                    <a:moveTo>
                      <a:pt x="86" y="148"/>
                    </a:moveTo>
                    <a:lnTo>
                      <a:pt x="12" y="148"/>
                    </a:lnTo>
                    <a:lnTo>
                      <a:pt x="12" y="234"/>
                    </a:lnTo>
                    <a:lnTo>
                      <a:pt x="0" y="234"/>
                    </a:lnTo>
                    <a:lnTo>
                      <a:pt x="0" y="0"/>
                    </a:lnTo>
                    <a:lnTo>
                      <a:pt x="86" y="0"/>
                    </a:lnTo>
                    <a:lnTo>
                      <a:pt x="86" y="0"/>
                    </a:lnTo>
                    <a:lnTo>
                      <a:pt x="102" y="2"/>
                    </a:lnTo>
                    <a:lnTo>
                      <a:pt x="116" y="6"/>
                    </a:lnTo>
                    <a:lnTo>
                      <a:pt x="128" y="10"/>
                    </a:lnTo>
                    <a:lnTo>
                      <a:pt x="138" y="18"/>
                    </a:lnTo>
                    <a:lnTo>
                      <a:pt x="138" y="18"/>
                    </a:lnTo>
                    <a:lnTo>
                      <a:pt x="146" y="28"/>
                    </a:lnTo>
                    <a:lnTo>
                      <a:pt x="150" y="40"/>
                    </a:lnTo>
                    <a:lnTo>
                      <a:pt x="154" y="56"/>
                    </a:lnTo>
                    <a:lnTo>
                      <a:pt x="154" y="72"/>
                    </a:lnTo>
                    <a:lnTo>
                      <a:pt x="154" y="72"/>
                    </a:lnTo>
                    <a:lnTo>
                      <a:pt x="154" y="90"/>
                    </a:lnTo>
                    <a:lnTo>
                      <a:pt x="150" y="106"/>
                    </a:lnTo>
                    <a:lnTo>
                      <a:pt x="144" y="118"/>
                    </a:lnTo>
                    <a:lnTo>
                      <a:pt x="138" y="130"/>
                    </a:lnTo>
                    <a:lnTo>
                      <a:pt x="128" y="138"/>
                    </a:lnTo>
                    <a:lnTo>
                      <a:pt x="116" y="144"/>
                    </a:lnTo>
                    <a:lnTo>
                      <a:pt x="102" y="146"/>
                    </a:lnTo>
                    <a:lnTo>
                      <a:pt x="86" y="148"/>
                    </a:lnTo>
                    <a:lnTo>
                      <a:pt x="86" y="148"/>
                    </a:lnTo>
                    <a:close/>
                    <a:moveTo>
                      <a:pt x="12" y="136"/>
                    </a:moveTo>
                    <a:lnTo>
                      <a:pt x="86" y="136"/>
                    </a:lnTo>
                    <a:lnTo>
                      <a:pt x="86" y="136"/>
                    </a:lnTo>
                    <a:lnTo>
                      <a:pt x="98" y="136"/>
                    </a:lnTo>
                    <a:lnTo>
                      <a:pt x="110" y="132"/>
                    </a:lnTo>
                    <a:lnTo>
                      <a:pt x="120" y="128"/>
                    </a:lnTo>
                    <a:lnTo>
                      <a:pt x="128" y="120"/>
                    </a:lnTo>
                    <a:lnTo>
                      <a:pt x="134" y="112"/>
                    </a:lnTo>
                    <a:lnTo>
                      <a:pt x="138" y="100"/>
                    </a:lnTo>
                    <a:lnTo>
                      <a:pt x="140" y="88"/>
                    </a:lnTo>
                    <a:lnTo>
                      <a:pt x="142" y="72"/>
                    </a:lnTo>
                    <a:lnTo>
                      <a:pt x="142" y="72"/>
                    </a:lnTo>
                    <a:lnTo>
                      <a:pt x="140" y="58"/>
                    </a:lnTo>
                    <a:lnTo>
                      <a:pt x="138" y="46"/>
                    </a:lnTo>
                    <a:lnTo>
                      <a:pt x="134" y="36"/>
                    </a:lnTo>
                    <a:lnTo>
                      <a:pt x="128" y="26"/>
                    </a:lnTo>
                    <a:lnTo>
                      <a:pt x="128" y="26"/>
                    </a:lnTo>
                    <a:lnTo>
                      <a:pt x="120" y="20"/>
                    </a:lnTo>
                    <a:lnTo>
                      <a:pt x="112" y="16"/>
                    </a:lnTo>
                    <a:lnTo>
                      <a:pt x="100" y="14"/>
                    </a:lnTo>
                    <a:lnTo>
                      <a:pt x="86" y="12"/>
                    </a:lnTo>
                    <a:lnTo>
                      <a:pt x="12" y="12"/>
                    </a:lnTo>
                    <a:lnTo>
                      <a:pt x="12" y="136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1" name="Freeform 437"/>
              <p:cNvSpPr>
                <a:spLocks noEditPoints="1"/>
              </p:cNvSpPr>
              <p:nvPr/>
            </p:nvSpPr>
            <p:spPr bwMode="auto">
              <a:xfrm>
                <a:off x="6889750" y="1311275"/>
                <a:ext cx="282575" cy="371475"/>
              </a:xfrm>
              <a:custGeom>
                <a:avLst/>
                <a:gdLst>
                  <a:gd name="T0" fmla="*/ 0 w 178"/>
                  <a:gd name="T1" fmla="*/ 234 h 234"/>
                  <a:gd name="T2" fmla="*/ 72 w 178"/>
                  <a:gd name="T3" fmla="*/ 0 h 234"/>
                  <a:gd name="T4" fmla="*/ 108 w 178"/>
                  <a:gd name="T5" fmla="*/ 0 h 234"/>
                  <a:gd name="T6" fmla="*/ 178 w 178"/>
                  <a:gd name="T7" fmla="*/ 234 h 234"/>
                  <a:gd name="T8" fmla="*/ 166 w 178"/>
                  <a:gd name="T9" fmla="*/ 234 h 234"/>
                  <a:gd name="T10" fmla="*/ 144 w 178"/>
                  <a:gd name="T11" fmla="*/ 162 h 234"/>
                  <a:gd name="T12" fmla="*/ 34 w 178"/>
                  <a:gd name="T13" fmla="*/ 162 h 234"/>
                  <a:gd name="T14" fmla="*/ 12 w 178"/>
                  <a:gd name="T15" fmla="*/ 234 h 234"/>
                  <a:gd name="T16" fmla="*/ 0 w 178"/>
                  <a:gd name="T17" fmla="*/ 234 h 234"/>
                  <a:gd name="T18" fmla="*/ 80 w 178"/>
                  <a:gd name="T19" fmla="*/ 12 h 234"/>
                  <a:gd name="T20" fmla="*/ 38 w 178"/>
                  <a:gd name="T21" fmla="*/ 150 h 234"/>
                  <a:gd name="T22" fmla="*/ 142 w 178"/>
                  <a:gd name="T23" fmla="*/ 150 h 234"/>
                  <a:gd name="T24" fmla="*/ 98 w 178"/>
                  <a:gd name="T25" fmla="*/ 12 h 234"/>
                  <a:gd name="T26" fmla="*/ 80 w 178"/>
                  <a:gd name="T27" fmla="*/ 1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8" h="234">
                    <a:moveTo>
                      <a:pt x="0" y="234"/>
                    </a:moveTo>
                    <a:lnTo>
                      <a:pt x="72" y="0"/>
                    </a:lnTo>
                    <a:lnTo>
                      <a:pt x="108" y="0"/>
                    </a:lnTo>
                    <a:lnTo>
                      <a:pt x="178" y="234"/>
                    </a:lnTo>
                    <a:lnTo>
                      <a:pt x="166" y="234"/>
                    </a:lnTo>
                    <a:lnTo>
                      <a:pt x="144" y="162"/>
                    </a:lnTo>
                    <a:lnTo>
                      <a:pt x="34" y="162"/>
                    </a:lnTo>
                    <a:lnTo>
                      <a:pt x="12" y="234"/>
                    </a:lnTo>
                    <a:lnTo>
                      <a:pt x="0" y="234"/>
                    </a:lnTo>
                    <a:close/>
                    <a:moveTo>
                      <a:pt x="80" y="12"/>
                    </a:moveTo>
                    <a:lnTo>
                      <a:pt x="38" y="150"/>
                    </a:lnTo>
                    <a:lnTo>
                      <a:pt x="142" y="150"/>
                    </a:lnTo>
                    <a:lnTo>
                      <a:pt x="98" y="12"/>
                    </a:lnTo>
                    <a:lnTo>
                      <a:pt x="80" y="12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2" name="Freeform 438"/>
              <p:cNvSpPr>
                <a:spLocks/>
              </p:cNvSpPr>
              <p:nvPr/>
            </p:nvSpPr>
            <p:spPr bwMode="auto">
              <a:xfrm>
                <a:off x="7235825" y="1311275"/>
                <a:ext cx="254000" cy="371475"/>
              </a:xfrm>
              <a:custGeom>
                <a:avLst/>
                <a:gdLst>
                  <a:gd name="T0" fmla="*/ 0 w 160"/>
                  <a:gd name="T1" fmla="*/ 234 h 234"/>
                  <a:gd name="T2" fmla="*/ 0 w 160"/>
                  <a:gd name="T3" fmla="*/ 0 h 234"/>
                  <a:gd name="T4" fmla="*/ 28 w 160"/>
                  <a:gd name="T5" fmla="*/ 0 h 234"/>
                  <a:gd name="T6" fmla="*/ 140 w 160"/>
                  <a:gd name="T7" fmla="*/ 222 h 234"/>
                  <a:gd name="T8" fmla="*/ 148 w 160"/>
                  <a:gd name="T9" fmla="*/ 222 h 234"/>
                  <a:gd name="T10" fmla="*/ 148 w 160"/>
                  <a:gd name="T11" fmla="*/ 0 h 234"/>
                  <a:gd name="T12" fmla="*/ 160 w 160"/>
                  <a:gd name="T13" fmla="*/ 0 h 234"/>
                  <a:gd name="T14" fmla="*/ 160 w 160"/>
                  <a:gd name="T15" fmla="*/ 234 h 234"/>
                  <a:gd name="T16" fmla="*/ 132 w 160"/>
                  <a:gd name="T17" fmla="*/ 234 h 234"/>
                  <a:gd name="T18" fmla="*/ 20 w 160"/>
                  <a:gd name="T19" fmla="*/ 12 h 234"/>
                  <a:gd name="T20" fmla="*/ 12 w 160"/>
                  <a:gd name="T21" fmla="*/ 12 h 234"/>
                  <a:gd name="T22" fmla="*/ 12 w 160"/>
                  <a:gd name="T23" fmla="*/ 234 h 234"/>
                  <a:gd name="T24" fmla="*/ 0 w 160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0" h="234">
                    <a:moveTo>
                      <a:pt x="0" y="234"/>
                    </a:moveTo>
                    <a:lnTo>
                      <a:pt x="0" y="0"/>
                    </a:lnTo>
                    <a:lnTo>
                      <a:pt x="28" y="0"/>
                    </a:lnTo>
                    <a:lnTo>
                      <a:pt x="140" y="222"/>
                    </a:lnTo>
                    <a:lnTo>
                      <a:pt x="148" y="222"/>
                    </a:lnTo>
                    <a:lnTo>
                      <a:pt x="148" y="0"/>
                    </a:lnTo>
                    <a:lnTo>
                      <a:pt x="160" y="0"/>
                    </a:lnTo>
                    <a:lnTo>
                      <a:pt x="160" y="234"/>
                    </a:lnTo>
                    <a:lnTo>
                      <a:pt x="132" y="234"/>
                    </a:lnTo>
                    <a:lnTo>
                      <a:pt x="20" y="12"/>
                    </a:lnTo>
                    <a:lnTo>
                      <a:pt x="12" y="12"/>
                    </a:lnTo>
                    <a:lnTo>
                      <a:pt x="12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3" name="Freeform 439"/>
              <p:cNvSpPr>
                <a:spLocks/>
              </p:cNvSpPr>
              <p:nvPr/>
            </p:nvSpPr>
            <p:spPr bwMode="auto">
              <a:xfrm>
                <a:off x="7588250" y="13112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4" name="Freeform 440"/>
              <p:cNvSpPr>
                <a:spLocks/>
              </p:cNvSpPr>
              <p:nvPr/>
            </p:nvSpPr>
            <p:spPr bwMode="auto">
              <a:xfrm>
                <a:off x="7877175" y="1311275"/>
                <a:ext cx="215900" cy="371475"/>
              </a:xfrm>
              <a:custGeom>
                <a:avLst/>
                <a:gdLst>
                  <a:gd name="T0" fmla="*/ 0 w 136"/>
                  <a:gd name="T1" fmla="*/ 234 h 234"/>
                  <a:gd name="T2" fmla="*/ 0 w 136"/>
                  <a:gd name="T3" fmla="*/ 0 h 234"/>
                  <a:gd name="T4" fmla="*/ 136 w 136"/>
                  <a:gd name="T5" fmla="*/ 0 h 234"/>
                  <a:gd name="T6" fmla="*/ 136 w 136"/>
                  <a:gd name="T7" fmla="*/ 12 h 234"/>
                  <a:gd name="T8" fmla="*/ 12 w 136"/>
                  <a:gd name="T9" fmla="*/ 12 h 234"/>
                  <a:gd name="T10" fmla="*/ 12 w 136"/>
                  <a:gd name="T11" fmla="*/ 108 h 234"/>
                  <a:gd name="T12" fmla="*/ 116 w 136"/>
                  <a:gd name="T13" fmla="*/ 108 h 234"/>
                  <a:gd name="T14" fmla="*/ 116 w 136"/>
                  <a:gd name="T15" fmla="*/ 120 h 234"/>
                  <a:gd name="T16" fmla="*/ 12 w 136"/>
                  <a:gd name="T17" fmla="*/ 120 h 234"/>
                  <a:gd name="T18" fmla="*/ 12 w 136"/>
                  <a:gd name="T19" fmla="*/ 222 h 234"/>
                  <a:gd name="T20" fmla="*/ 136 w 136"/>
                  <a:gd name="T21" fmla="*/ 222 h 234"/>
                  <a:gd name="T22" fmla="*/ 136 w 136"/>
                  <a:gd name="T23" fmla="*/ 234 h 234"/>
                  <a:gd name="T24" fmla="*/ 0 w 136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6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36" y="0"/>
                    </a:lnTo>
                    <a:lnTo>
                      <a:pt x="136" y="12"/>
                    </a:lnTo>
                    <a:lnTo>
                      <a:pt x="12" y="12"/>
                    </a:lnTo>
                    <a:lnTo>
                      <a:pt x="12" y="108"/>
                    </a:lnTo>
                    <a:lnTo>
                      <a:pt x="116" y="108"/>
                    </a:lnTo>
                    <a:lnTo>
                      <a:pt x="116" y="120"/>
                    </a:lnTo>
                    <a:lnTo>
                      <a:pt x="12" y="120"/>
                    </a:lnTo>
                    <a:lnTo>
                      <a:pt x="12" y="222"/>
                    </a:lnTo>
                    <a:lnTo>
                      <a:pt x="136" y="222"/>
                    </a:lnTo>
                    <a:lnTo>
                      <a:pt x="136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5" name="Freeform 441"/>
              <p:cNvSpPr>
                <a:spLocks/>
              </p:cNvSpPr>
              <p:nvPr/>
            </p:nvSpPr>
            <p:spPr bwMode="auto">
              <a:xfrm>
                <a:off x="8169275" y="1311275"/>
                <a:ext cx="200025" cy="371475"/>
              </a:xfrm>
              <a:custGeom>
                <a:avLst/>
                <a:gdLst>
                  <a:gd name="T0" fmla="*/ 126 w 126"/>
                  <a:gd name="T1" fmla="*/ 234 h 234"/>
                  <a:gd name="T2" fmla="*/ 0 w 126"/>
                  <a:gd name="T3" fmla="*/ 234 h 234"/>
                  <a:gd name="T4" fmla="*/ 0 w 126"/>
                  <a:gd name="T5" fmla="*/ 0 h 234"/>
                  <a:gd name="T6" fmla="*/ 12 w 126"/>
                  <a:gd name="T7" fmla="*/ 0 h 234"/>
                  <a:gd name="T8" fmla="*/ 12 w 126"/>
                  <a:gd name="T9" fmla="*/ 222 h 234"/>
                  <a:gd name="T10" fmla="*/ 126 w 126"/>
                  <a:gd name="T11" fmla="*/ 222 h 234"/>
                  <a:gd name="T12" fmla="*/ 126 w 126"/>
                  <a:gd name="T13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34">
                    <a:moveTo>
                      <a:pt x="126" y="234"/>
                    </a:moveTo>
                    <a:lnTo>
                      <a:pt x="0" y="23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22"/>
                    </a:lnTo>
                    <a:lnTo>
                      <a:pt x="126" y="222"/>
                    </a:lnTo>
                    <a:lnTo>
                      <a:pt x="126" y="234"/>
                    </a:lnTo>
                    <a:close/>
                  </a:path>
                </a:pathLst>
              </a:cu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6" name="Rectangle 442"/>
              <p:cNvSpPr>
                <a:spLocks noChangeArrowheads="1"/>
              </p:cNvSpPr>
              <p:nvPr/>
            </p:nvSpPr>
            <p:spPr bwMode="auto">
              <a:xfrm>
                <a:off x="8423275" y="1311275"/>
                <a:ext cx="19050" cy="371475"/>
              </a:xfrm>
              <a:prstGeom prst="rect">
                <a:avLst/>
              </a:prstGeom>
              <a:solidFill>
                <a:srgbClr val="1E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7" name="Freeform 443"/>
              <p:cNvSpPr>
                <a:spLocks/>
              </p:cNvSpPr>
              <p:nvPr/>
            </p:nvSpPr>
            <p:spPr bwMode="auto">
              <a:xfrm>
                <a:off x="5508625" y="396875"/>
                <a:ext cx="815975" cy="1285875"/>
              </a:xfrm>
              <a:custGeom>
                <a:avLst/>
                <a:gdLst>
                  <a:gd name="T0" fmla="*/ 194 w 514"/>
                  <a:gd name="T1" fmla="*/ 382 h 810"/>
                  <a:gd name="T2" fmla="*/ 462 w 514"/>
                  <a:gd name="T3" fmla="*/ 0 h 810"/>
                  <a:gd name="T4" fmla="*/ 514 w 514"/>
                  <a:gd name="T5" fmla="*/ 0 h 810"/>
                  <a:gd name="T6" fmla="*/ 228 w 514"/>
                  <a:gd name="T7" fmla="*/ 404 h 810"/>
                  <a:gd name="T8" fmla="*/ 496 w 514"/>
                  <a:gd name="T9" fmla="*/ 810 h 810"/>
                  <a:gd name="T10" fmla="*/ 446 w 514"/>
                  <a:gd name="T11" fmla="*/ 810 h 810"/>
                  <a:gd name="T12" fmla="*/ 192 w 514"/>
                  <a:gd name="T13" fmla="*/ 420 h 810"/>
                  <a:gd name="T14" fmla="*/ 42 w 514"/>
                  <a:gd name="T15" fmla="*/ 420 h 810"/>
                  <a:gd name="T16" fmla="*/ 42 w 514"/>
                  <a:gd name="T17" fmla="*/ 810 h 810"/>
                  <a:gd name="T18" fmla="*/ 0 w 514"/>
                  <a:gd name="T19" fmla="*/ 810 h 810"/>
                  <a:gd name="T20" fmla="*/ 0 w 514"/>
                  <a:gd name="T21" fmla="*/ 0 h 810"/>
                  <a:gd name="T22" fmla="*/ 42 w 514"/>
                  <a:gd name="T23" fmla="*/ 0 h 810"/>
                  <a:gd name="T24" fmla="*/ 42 w 514"/>
                  <a:gd name="T25" fmla="*/ 382 h 810"/>
                  <a:gd name="T26" fmla="*/ 194 w 514"/>
                  <a:gd name="T27" fmla="*/ 382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14" h="810">
                    <a:moveTo>
                      <a:pt x="194" y="382"/>
                    </a:moveTo>
                    <a:lnTo>
                      <a:pt x="462" y="0"/>
                    </a:lnTo>
                    <a:lnTo>
                      <a:pt x="514" y="0"/>
                    </a:lnTo>
                    <a:lnTo>
                      <a:pt x="228" y="404"/>
                    </a:lnTo>
                    <a:lnTo>
                      <a:pt x="496" y="810"/>
                    </a:lnTo>
                    <a:lnTo>
                      <a:pt x="446" y="810"/>
                    </a:lnTo>
                    <a:lnTo>
                      <a:pt x="192" y="420"/>
                    </a:lnTo>
                    <a:lnTo>
                      <a:pt x="42" y="420"/>
                    </a:lnTo>
                    <a:lnTo>
                      <a:pt x="42" y="810"/>
                    </a:lnTo>
                    <a:lnTo>
                      <a:pt x="0" y="810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42" y="382"/>
                    </a:lnTo>
                    <a:lnTo>
                      <a:pt x="194" y="382"/>
                    </a:lnTo>
                    <a:close/>
                  </a:path>
                </a:pathLst>
              </a:custGeom>
              <a:solidFill>
                <a:srgbClr val="F39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8" name="Freeform 444"/>
              <p:cNvSpPr>
                <a:spLocks/>
              </p:cNvSpPr>
              <p:nvPr/>
            </p:nvSpPr>
            <p:spPr bwMode="auto">
              <a:xfrm>
                <a:off x="5673725" y="396875"/>
                <a:ext cx="295275" cy="358775"/>
              </a:xfrm>
              <a:custGeom>
                <a:avLst/>
                <a:gdLst>
                  <a:gd name="T0" fmla="*/ 186 w 186"/>
                  <a:gd name="T1" fmla="*/ 190 h 226"/>
                  <a:gd name="T2" fmla="*/ 54 w 186"/>
                  <a:gd name="T3" fmla="*/ 0 h 226"/>
                  <a:gd name="T4" fmla="*/ 0 w 186"/>
                  <a:gd name="T5" fmla="*/ 0 h 226"/>
                  <a:gd name="T6" fmla="*/ 160 w 186"/>
                  <a:gd name="T7" fmla="*/ 226 h 226"/>
                  <a:gd name="T8" fmla="*/ 186 w 186"/>
                  <a:gd name="T9" fmla="*/ 19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226">
                    <a:moveTo>
                      <a:pt x="186" y="190"/>
                    </a:moveTo>
                    <a:lnTo>
                      <a:pt x="54" y="0"/>
                    </a:lnTo>
                    <a:lnTo>
                      <a:pt x="0" y="0"/>
                    </a:lnTo>
                    <a:lnTo>
                      <a:pt x="160" y="226"/>
                    </a:lnTo>
                    <a:lnTo>
                      <a:pt x="186" y="19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29" name="Freeform 445"/>
              <p:cNvSpPr>
                <a:spLocks/>
              </p:cNvSpPr>
              <p:nvPr/>
            </p:nvSpPr>
            <p:spPr bwMode="auto">
              <a:xfrm>
                <a:off x="5705475" y="1339850"/>
                <a:ext cx="263525" cy="342900"/>
              </a:xfrm>
              <a:custGeom>
                <a:avLst/>
                <a:gdLst>
                  <a:gd name="T0" fmla="*/ 142 w 166"/>
                  <a:gd name="T1" fmla="*/ 0 h 216"/>
                  <a:gd name="T2" fmla="*/ 0 w 166"/>
                  <a:gd name="T3" fmla="*/ 216 h 216"/>
                  <a:gd name="T4" fmla="*/ 50 w 166"/>
                  <a:gd name="T5" fmla="*/ 216 h 216"/>
                  <a:gd name="T6" fmla="*/ 166 w 166"/>
                  <a:gd name="T7" fmla="*/ 36 h 216"/>
                  <a:gd name="T8" fmla="*/ 142 w 166"/>
                  <a:gd name="T9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6" h="216">
                    <a:moveTo>
                      <a:pt x="142" y="0"/>
                    </a:moveTo>
                    <a:lnTo>
                      <a:pt x="0" y="216"/>
                    </a:lnTo>
                    <a:lnTo>
                      <a:pt x="50" y="216"/>
                    </a:lnTo>
                    <a:lnTo>
                      <a:pt x="166" y="36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  <p:sp>
            <p:nvSpPr>
              <p:cNvPr id="30" name="Freeform 446"/>
              <p:cNvSpPr>
                <a:spLocks/>
              </p:cNvSpPr>
              <p:nvPr/>
            </p:nvSpPr>
            <p:spPr bwMode="auto">
              <a:xfrm>
                <a:off x="6029325" y="396875"/>
                <a:ext cx="460375" cy="1285875"/>
              </a:xfrm>
              <a:custGeom>
                <a:avLst/>
                <a:gdLst>
                  <a:gd name="T0" fmla="*/ 248 w 290"/>
                  <a:gd name="T1" fmla="*/ 0 h 810"/>
                  <a:gd name="T2" fmla="*/ 248 w 290"/>
                  <a:gd name="T3" fmla="*/ 382 h 810"/>
                  <a:gd name="T4" fmla="*/ 98 w 290"/>
                  <a:gd name="T5" fmla="*/ 382 h 810"/>
                  <a:gd name="T6" fmla="*/ 26 w 290"/>
                  <a:gd name="T7" fmla="*/ 282 h 810"/>
                  <a:gd name="T8" fmla="*/ 2 w 290"/>
                  <a:gd name="T9" fmla="*/ 318 h 810"/>
                  <a:gd name="T10" fmla="*/ 62 w 290"/>
                  <a:gd name="T11" fmla="*/ 404 h 810"/>
                  <a:gd name="T12" fmla="*/ 0 w 290"/>
                  <a:gd name="T13" fmla="*/ 498 h 810"/>
                  <a:gd name="T14" fmla="*/ 26 w 290"/>
                  <a:gd name="T15" fmla="*/ 534 h 810"/>
                  <a:gd name="T16" fmla="*/ 100 w 290"/>
                  <a:gd name="T17" fmla="*/ 420 h 810"/>
                  <a:gd name="T18" fmla="*/ 248 w 290"/>
                  <a:gd name="T19" fmla="*/ 420 h 810"/>
                  <a:gd name="T20" fmla="*/ 248 w 290"/>
                  <a:gd name="T21" fmla="*/ 810 h 810"/>
                  <a:gd name="T22" fmla="*/ 290 w 290"/>
                  <a:gd name="T23" fmla="*/ 810 h 810"/>
                  <a:gd name="T24" fmla="*/ 290 w 290"/>
                  <a:gd name="T25" fmla="*/ 0 h 810"/>
                  <a:gd name="T26" fmla="*/ 248 w 290"/>
                  <a:gd name="T27" fmla="*/ 0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810">
                    <a:moveTo>
                      <a:pt x="248" y="0"/>
                    </a:moveTo>
                    <a:lnTo>
                      <a:pt x="248" y="382"/>
                    </a:lnTo>
                    <a:lnTo>
                      <a:pt x="98" y="382"/>
                    </a:lnTo>
                    <a:lnTo>
                      <a:pt x="26" y="282"/>
                    </a:lnTo>
                    <a:lnTo>
                      <a:pt x="2" y="318"/>
                    </a:lnTo>
                    <a:lnTo>
                      <a:pt x="62" y="404"/>
                    </a:lnTo>
                    <a:lnTo>
                      <a:pt x="0" y="498"/>
                    </a:lnTo>
                    <a:lnTo>
                      <a:pt x="26" y="534"/>
                    </a:lnTo>
                    <a:lnTo>
                      <a:pt x="100" y="420"/>
                    </a:lnTo>
                    <a:lnTo>
                      <a:pt x="248" y="420"/>
                    </a:lnTo>
                    <a:lnTo>
                      <a:pt x="248" y="810"/>
                    </a:lnTo>
                    <a:lnTo>
                      <a:pt x="290" y="810"/>
                    </a:lnTo>
                    <a:lnTo>
                      <a:pt x="290" y="0"/>
                    </a:lnTo>
                    <a:lnTo>
                      <a:pt x="248" y="0"/>
                    </a:lnTo>
                    <a:close/>
                  </a:path>
                </a:pathLst>
              </a:custGeom>
              <a:solidFill>
                <a:srgbClr val="F6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/>
              </a:p>
            </p:txBody>
          </p:sp>
        </p:grpSp>
      </p:grpSp>
      <p:sp>
        <p:nvSpPr>
          <p:cNvPr id="225" name="Date Placeholder 3"/>
          <p:cNvSpPr>
            <a:spLocks noGrp="1"/>
          </p:cNvSpPr>
          <p:nvPr>
            <p:ph type="dt" sz="half" idx="10"/>
          </p:nvPr>
        </p:nvSpPr>
        <p:spPr>
          <a:xfrm>
            <a:off x="1691680" y="4767263"/>
            <a:ext cx="1296144" cy="273844"/>
          </a:xfrm>
        </p:spPr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2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2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28184" y="4767263"/>
            <a:ext cx="864096" cy="273844"/>
          </a:xfrm>
        </p:spPr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  <p:grpSp>
        <p:nvGrpSpPr>
          <p:cNvPr id="615" name="Group 614"/>
          <p:cNvGrpSpPr>
            <a:grpSpLocks noChangeAspect="1"/>
          </p:cNvGrpSpPr>
          <p:nvPr userDrawn="1"/>
        </p:nvGrpSpPr>
        <p:grpSpPr>
          <a:xfrm>
            <a:off x="-1260648" y="-4502"/>
            <a:ext cx="2088232" cy="5148001"/>
            <a:chOff x="-199115" y="5711"/>
            <a:chExt cx="2225676" cy="6858002"/>
          </a:xfrm>
          <a:solidFill>
            <a:schemeClr val="bg1">
              <a:lumMod val="85000"/>
            </a:schemeClr>
          </a:solidFill>
        </p:grpSpPr>
        <p:sp>
          <p:nvSpPr>
            <p:cNvPr id="616" name="Freeform 8"/>
            <p:cNvSpPr>
              <a:spLocks/>
            </p:cNvSpPr>
            <p:nvPr/>
          </p:nvSpPr>
          <p:spPr bwMode="auto">
            <a:xfrm>
              <a:off x="-199115" y="57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7" name="Freeform 9"/>
            <p:cNvSpPr>
              <a:spLocks/>
            </p:cNvSpPr>
            <p:nvPr/>
          </p:nvSpPr>
          <p:spPr bwMode="auto">
            <a:xfrm>
              <a:off x="31073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8" name="Freeform 10"/>
            <p:cNvSpPr>
              <a:spLocks/>
            </p:cNvSpPr>
            <p:nvPr/>
          </p:nvSpPr>
          <p:spPr bwMode="auto">
            <a:xfrm>
              <a:off x="-10202" y="57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9" name="Freeform 11"/>
            <p:cNvSpPr>
              <a:spLocks/>
            </p:cNvSpPr>
            <p:nvPr/>
          </p:nvSpPr>
          <p:spPr bwMode="auto">
            <a:xfrm>
              <a:off x="677185" y="57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0" name="Freeform 12"/>
            <p:cNvSpPr>
              <a:spLocks/>
            </p:cNvSpPr>
            <p:nvPr/>
          </p:nvSpPr>
          <p:spPr bwMode="auto">
            <a:xfrm>
              <a:off x="718460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1" name="Freeform 13"/>
            <p:cNvSpPr>
              <a:spLocks/>
            </p:cNvSpPr>
            <p:nvPr/>
          </p:nvSpPr>
          <p:spPr bwMode="auto">
            <a:xfrm>
              <a:off x="488273" y="57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2" name="Freeform 14"/>
            <p:cNvSpPr>
              <a:spLocks/>
            </p:cNvSpPr>
            <p:nvPr/>
          </p:nvSpPr>
          <p:spPr bwMode="auto">
            <a:xfrm>
              <a:off x="446998" y="57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3" name="Freeform 15"/>
            <p:cNvSpPr>
              <a:spLocks/>
            </p:cNvSpPr>
            <p:nvPr/>
          </p:nvSpPr>
          <p:spPr bwMode="auto">
            <a:xfrm>
              <a:off x="218398" y="57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4" name="Freeform 16"/>
            <p:cNvSpPr>
              <a:spLocks/>
            </p:cNvSpPr>
            <p:nvPr/>
          </p:nvSpPr>
          <p:spPr bwMode="auto">
            <a:xfrm>
              <a:off x="259673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5" name="Freeform 17"/>
            <p:cNvSpPr>
              <a:spLocks/>
            </p:cNvSpPr>
            <p:nvPr/>
          </p:nvSpPr>
          <p:spPr bwMode="auto">
            <a:xfrm>
              <a:off x="947060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6" name="Freeform 18"/>
            <p:cNvSpPr>
              <a:spLocks/>
            </p:cNvSpPr>
            <p:nvPr/>
          </p:nvSpPr>
          <p:spPr bwMode="auto">
            <a:xfrm>
              <a:off x="905785" y="57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7" name="Freeform 19"/>
            <p:cNvSpPr>
              <a:spLocks/>
            </p:cNvSpPr>
            <p:nvPr/>
          </p:nvSpPr>
          <p:spPr bwMode="auto">
            <a:xfrm>
              <a:off x="1134385" y="57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8" name="Freeform 20"/>
            <p:cNvSpPr>
              <a:spLocks/>
            </p:cNvSpPr>
            <p:nvPr/>
          </p:nvSpPr>
          <p:spPr bwMode="auto">
            <a:xfrm>
              <a:off x="1175660" y="57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9" name="Freeform 21"/>
            <p:cNvSpPr>
              <a:spLocks/>
            </p:cNvSpPr>
            <p:nvPr/>
          </p:nvSpPr>
          <p:spPr bwMode="auto">
            <a:xfrm>
              <a:off x="1405848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0" name="Freeform 22"/>
            <p:cNvSpPr>
              <a:spLocks/>
            </p:cNvSpPr>
            <p:nvPr/>
          </p:nvSpPr>
          <p:spPr bwMode="auto">
            <a:xfrm>
              <a:off x="1364573" y="57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1" name="Freeform 26"/>
            <p:cNvSpPr>
              <a:spLocks/>
            </p:cNvSpPr>
            <p:nvPr/>
          </p:nvSpPr>
          <p:spPr bwMode="auto">
            <a:xfrm>
              <a:off x="1821773" y="57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2" name="Freeform 27"/>
            <p:cNvSpPr>
              <a:spLocks/>
            </p:cNvSpPr>
            <p:nvPr/>
          </p:nvSpPr>
          <p:spPr bwMode="auto">
            <a:xfrm>
              <a:off x="1593173" y="57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3" name="Freeform 28"/>
            <p:cNvSpPr>
              <a:spLocks/>
            </p:cNvSpPr>
            <p:nvPr/>
          </p:nvSpPr>
          <p:spPr bwMode="auto">
            <a:xfrm>
              <a:off x="1634448" y="57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4" name="Freeform 32"/>
            <p:cNvSpPr>
              <a:spLocks/>
            </p:cNvSpPr>
            <p:nvPr/>
          </p:nvSpPr>
          <p:spPr bwMode="auto">
            <a:xfrm>
              <a:off x="-199115" y="43327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5" name="Freeform 33"/>
            <p:cNvSpPr>
              <a:spLocks/>
            </p:cNvSpPr>
            <p:nvPr/>
          </p:nvSpPr>
          <p:spPr bwMode="auto">
            <a:xfrm>
              <a:off x="31073" y="43327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6" name="Freeform 34"/>
            <p:cNvSpPr>
              <a:spLocks/>
            </p:cNvSpPr>
            <p:nvPr/>
          </p:nvSpPr>
          <p:spPr bwMode="auto">
            <a:xfrm>
              <a:off x="-10202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7" name="Freeform 35"/>
            <p:cNvSpPr>
              <a:spLocks/>
            </p:cNvSpPr>
            <p:nvPr/>
          </p:nvSpPr>
          <p:spPr bwMode="auto">
            <a:xfrm>
              <a:off x="677185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8" name="Freeform 36"/>
            <p:cNvSpPr>
              <a:spLocks/>
            </p:cNvSpPr>
            <p:nvPr/>
          </p:nvSpPr>
          <p:spPr bwMode="auto">
            <a:xfrm>
              <a:off x="718460" y="43327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9" name="Freeform 37"/>
            <p:cNvSpPr>
              <a:spLocks/>
            </p:cNvSpPr>
            <p:nvPr/>
          </p:nvSpPr>
          <p:spPr bwMode="auto">
            <a:xfrm>
              <a:off x="488273" y="43327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0" name="Freeform 38"/>
            <p:cNvSpPr>
              <a:spLocks/>
            </p:cNvSpPr>
            <p:nvPr/>
          </p:nvSpPr>
          <p:spPr bwMode="auto">
            <a:xfrm>
              <a:off x="446998" y="43327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1" name="Freeform 39"/>
            <p:cNvSpPr>
              <a:spLocks/>
            </p:cNvSpPr>
            <p:nvPr/>
          </p:nvSpPr>
          <p:spPr bwMode="auto">
            <a:xfrm>
              <a:off x="218398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2" name="Freeform 40"/>
            <p:cNvSpPr>
              <a:spLocks/>
            </p:cNvSpPr>
            <p:nvPr/>
          </p:nvSpPr>
          <p:spPr bwMode="auto">
            <a:xfrm>
              <a:off x="259673" y="43327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3" name="Freeform 41"/>
            <p:cNvSpPr>
              <a:spLocks/>
            </p:cNvSpPr>
            <p:nvPr/>
          </p:nvSpPr>
          <p:spPr bwMode="auto">
            <a:xfrm>
              <a:off x="947060" y="43327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4" name="Freeform 42"/>
            <p:cNvSpPr>
              <a:spLocks/>
            </p:cNvSpPr>
            <p:nvPr/>
          </p:nvSpPr>
          <p:spPr bwMode="auto">
            <a:xfrm>
              <a:off x="905785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5" name="Freeform 43"/>
            <p:cNvSpPr>
              <a:spLocks/>
            </p:cNvSpPr>
            <p:nvPr/>
          </p:nvSpPr>
          <p:spPr bwMode="auto">
            <a:xfrm>
              <a:off x="1134385" y="43327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6" name="Freeform 44"/>
            <p:cNvSpPr>
              <a:spLocks/>
            </p:cNvSpPr>
            <p:nvPr/>
          </p:nvSpPr>
          <p:spPr bwMode="auto">
            <a:xfrm>
              <a:off x="1175660" y="43327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7" name="Freeform 45"/>
            <p:cNvSpPr>
              <a:spLocks/>
            </p:cNvSpPr>
            <p:nvPr/>
          </p:nvSpPr>
          <p:spPr bwMode="auto">
            <a:xfrm>
              <a:off x="1405848" y="43327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8" name="Freeform 46"/>
            <p:cNvSpPr>
              <a:spLocks/>
            </p:cNvSpPr>
            <p:nvPr/>
          </p:nvSpPr>
          <p:spPr bwMode="auto">
            <a:xfrm>
              <a:off x="1364573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9" name="Freeform 50"/>
            <p:cNvSpPr>
              <a:spLocks/>
            </p:cNvSpPr>
            <p:nvPr/>
          </p:nvSpPr>
          <p:spPr bwMode="auto">
            <a:xfrm>
              <a:off x="1821773" y="43327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0" name="Freeform 51"/>
            <p:cNvSpPr>
              <a:spLocks/>
            </p:cNvSpPr>
            <p:nvPr/>
          </p:nvSpPr>
          <p:spPr bwMode="auto">
            <a:xfrm>
              <a:off x="1593173" y="43327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1" name="Freeform 52"/>
            <p:cNvSpPr>
              <a:spLocks/>
            </p:cNvSpPr>
            <p:nvPr/>
          </p:nvSpPr>
          <p:spPr bwMode="auto">
            <a:xfrm>
              <a:off x="1634448" y="43327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2" name="Freeform 56"/>
            <p:cNvSpPr>
              <a:spLocks/>
            </p:cNvSpPr>
            <p:nvPr/>
          </p:nvSpPr>
          <p:spPr bwMode="auto">
            <a:xfrm>
              <a:off x="-199115" y="8629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3" name="Freeform 57"/>
            <p:cNvSpPr>
              <a:spLocks/>
            </p:cNvSpPr>
            <p:nvPr/>
          </p:nvSpPr>
          <p:spPr bwMode="auto">
            <a:xfrm>
              <a:off x="31073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4" name="Freeform 58"/>
            <p:cNvSpPr>
              <a:spLocks/>
            </p:cNvSpPr>
            <p:nvPr/>
          </p:nvSpPr>
          <p:spPr bwMode="auto">
            <a:xfrm>
              <a:off x="-10202" y="8629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5" name="Freeform 59"/>
            <p:cNvSpPr>
              <a:spLocks/>
            </p:cNvSpPr>
            <p:nvPr/>
          </p:nvSpPr>
          <p:spPr bwMode="auto">
            <a:xfrm>
              <a:off x="677185" y="8629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6" name="Freeform 60"/>
            <p:cNvSpPr>
              <a:spLocks/>
            </p:cNvSpPr>
            <p:nvPr/>
          </p:nvSpPr>
          <p:spPr bwMode="auto">
            <a:xfrm>
              <a:off x="718460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7" name="Freeform 61"/>
            <p:cNvSpPr>
              <a:spLocks/>
            </p:cNvSpPr>
            <p:nvPr/>
          </p:nvSpPr>
          <p:spPr bwMode="auto">
            <a:xfrm>
              <a:off x="488273" y="8629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8" name="Freeform 62"/>
            <p:cNvSpPr>
              <a:spLocks/>
            </p:cNvSpPr>
            <p:nvPr/>
          </p:nvSpPr>
          <p:spPr bwMode="auto">
            <a:xfrm>
              <a:off x="446998" y="8629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9" name="Freeform 63"/>
            <p:cNvSpPr>
              <a:spLocks/>
            </p:cNvSpPr>
            <p:nvPr/>
          </p:nvSpPr>
          <p:spPr bwMode="auto">
            <a:xfrm>
              <a:off x="218398" y="8629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0" name="Freeform 64"/>
            <p:cNvSpPr>
              <a:spLocks/>
            </p:cNvSpPr>
            <p:nvPr/>
          </p:nvSpPr>
          <p:spPr bwMode="auto">
            <a:xfrm>
              <a:off x="259673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1" name="Freeform 65"/>
            <p:cNvSpPr>
              <a:spLocks/>
            </p:cNvSpPr>
            <p:nvPr/>
          </p:nvSpPr>
          <p:spPr bwMode="auto">
            <a:xfrm>
              <a:off x="947060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2" name="Freeform 66"/>
            <p:cNvSpPr>
              <a:spLocks/>
            </p:cNvSpPr>
            <p:nvPr/>
          </p:nvSpPr>
          <p:spPr bwMode="auto">
            <a:xfrm>
              <a:off x="905785" y="8629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3" name="Freeform 67"/>
            <p:cNvSpPr>
              <a:spLocks/>
            </p:cNvSpPr>
            <p:nvPr/>
          </p:nvSpPr>
          <p:spPr bwMode="auto">
            <a:xfrm>
              <a:off x="1134385" y="8629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4" name="Freeform 68"/>
            <p:cNvSpPr>
              <a:spLocks/>
            </p:cNvSpPr>
            <p:nvPr/>
          </p:nvSpPr>
          <p:spPr bwMode="auto">
            <a:xfrm>
              <a:off x="1175660" y="8629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5" name="Freeform 69"/>
            <p:cNvSpPr>
              <a:spLocks/>
            </p:cNvSpPr>
            <p:nvPr/>
          </p:nvSpPr>
          <p:spPr bwMode="auto">
            <a:xfrm>
              <a:off x="1405848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6" name="Freeform 70"/>
            <p:cNvSpPr>
              <a:spLocks/>
            </p:cNvSpPr>
            <p:nvPr/>
          </p:nvSpPr>
          <p:spPr bwMode="auto">
            <a:xfrm>
              <a:off x="1364573" y="8629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7" name="Freeform 74"/>
            <p:cNvSpPr>
              <a:spLocks/>
            </p:cNvSpPr>
            <p:nvPr/>
          </p:nvSpPr>
          <p:spPr bwMode="auto">
            <a:xfrm>
              <a:off x="1821773" y="8629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8" name="Freeform 75"/>
            <p:cNvSpPr>
              <a:spLocks/>
            </p:cNvSpPr>
            <p:nvPr/>
          </p:nvSpPr>
          <p:spPr bwMode="auto">
            <a:xfrm>
              <a:off x="1593173" y="8629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9" name="Freeform 76"/>
            <p:cNvSpPr>
              <a:spLocks/>
            </p:cNvSpPr>
            <p:nvPr/>
          </p:nvSpPr>
          <p:spPr bwMode="auto">
            <a:xfrm>
              <a:off x="1634448" y="8629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0" name="Freeform 80"/>
            <p:cNvSpPr>
              <a:spLocks/>
            </p:cNvSpPr>
            <p:nvPr/>
          </p:nvSpPr>
          <p:spPr bwMode="auto">
            <a:xfrm>
              <a:off x="-199115" y="12905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1" name="Freeform 81"/>
            <p:cNvSpPr>
              <a:spLocks/>
            </p:cNvSpPr>
            <p:nvPr/>
          </p:nvSpPr>
          <p:spPr bwMode="auto">
            <a:xfrm>
              <a:off x="31073" y="12905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2" name="Freeform 82"/>
            <p:cNvSpPr>
              <a:spLocks/>
            </p:cNvSpPr>
            <p:nvPr/>
          </p:nvSpPr>
          <p:spPr bwMode="auto">
            <a:xfrm>
              <a:off x="-10202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3" name="Freeform 83"/>
            <p:cNvSpPr>
              <a:spLocks/>
            </p:cNvSpPr>
            <p:nvPr/>
          </p:nvSpPr>
          <p:spPr bwMode="auto">
            <a:xfrm>
              <a:off x="677185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4" name="Freeform 84"/>
            <p:cNvSpPr>
              <a:spLocks/>
            </p:cNvSpPr>
            <p:nvPr/>
          </p:nvSpPr>
          <p:spPr bwMode="auto">
            <a:xfrm>
              <a:off x="718460" y="12905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5" name="Freeform 85"/>
            <p:cNvSpPr>
              <a:spLocks/>
            </p:cNvSpPr>
            <p:nvPr/>
          </p:nvSpPr>
          <p:spPr bwMode="auto">
            <a:xfrm>
              <a:off x="488273" y="12905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6" name="Freeform 86"/>
            <p:cNvSpPr>
              <a:spLocks/>
            </p:cNvSpPr>
            <p:nvPr/>
          </p:nvSpPr>
          <p:spPr bwMode="auto">
            <a:xfrm>
              <a:off x="446998" y="12905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7" name="Freeform 87"/>
            <p:cNvSpPr>
              <a:spLocks/>
            </p:cNvSpPr>
            <p:nvPr/>
          </p:nvSpPr>
          <p:spPr bwMode="auto">
            <a:xfrm>
              <a:off x="218398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8" name="Freeform 88"/>
            <p:cNvSpPr>
              <a:spLocks/>
            </p:cNvSpPr>
            <p:nvPr/>
          </p:nvSpPr>
          <p:spPr bwMode="auto">
            <a:xfrm>
              <a:off x="259673" y="12905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9" name="Freeform 89"/>
            <p:cNvSpPr>
              <a:spLocks/>
            </p:cNvSpPr>
            <p:nvPr/>
          </p:nvSpPr>
          <p:spPr bwMode="auto">
            <a:xfrm>
              <a:off x="947060" y="12905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0" name="Freeform 90"/>
            <p:cNvSpPr>
              <a:spLocks/>
            </p:cNvSpPr>
            <p:nvPr/>
          </p:nvSpPr>
          <p:spPr bwMode="auto">
            <a:xfrm>
              <a:off x="905785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1" name="Freeform 91"/>
            <p:cNvSpPr>
              <a:spLocks/>
            </p:cNvSpPr>
            <p:nvPr/>
          </p:nvSpPr>
          <p:spPr bwMode="auto">
            <a:xfrm>
              <a:off x="1134385" y="12905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2" name="Freeform 92"/>
            <p:cNvSpPr>
              <a:spLocks/>
            </p:cNvSpPr>
            <p:nvPr/>
          </p:nvSpPr>
          <p:spPr bwMode="auto">
            <a:xfrm>
              <a:off x="1175660" y="12905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3" name="Freeform 93"/>
            <p:cNvSpPr>
              <a:spLocks/>
            </p:cNvSpPr>
            <p:nvPr/>
          </p:nvSpPr>
          <p:spPr bwMode="auto">
            <a:xfrm>
              <a:off x="1405848" y="12905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4" name="Freeform 94"/>
            <p:cNvSpPr>
              <a:spLocks/>
            </p:cNvSpPr>
            <p:nvPr/>
          </p:nvSpPr>
          <p:spPr bwMode="auto">
            <a:xfrm>
              <a:off x="1364573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5" name="Freeform 98"/>
            <p:cNvSpPr>
              <a:spLocks/>
            </p:cNvSpPr>
            <p:nvPr/>
          </p:nvSpPr>
          <p:spPr bwMode="auto">
            <a:xfrm>
              <a:off x="1821773" y="12905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6" name="Freeform 99"/>
            <p:cNvSpPr>
              <a:spLocks/>
            </p:cNvSpPr>
            <p:nvPr/>
          </p:nvSpPr>
          <p:spPr bwMode="auto">
            <a:xfrm>
              <a:off x="1593173" y="12905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7" name="Freeform 100"/>
            <p:cNvSpPr>
              <a:spLocks/>
            </p:cNvSpPr>
            <p:nvPr/>
          </p:nvSpPr>
          <p:spPr bwMode="auto">
            <a:xfrm>
              <a:off x="1634448" y="12905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8" name="Freeform 104"/>
            <p:cNvSpPr>
              <a:spLocks/>
            </p:cNvSpPr>
            <p:nvPr/>
          </p:nvSpPr>
          <p:spPr bwMode="auto">
            <a:xfrm>
              <a:off x="-199115" y="17202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9" name="Freeform 105"/>
            <p:cNvSpPr>
              <a:spLocks/>
            </p:cNvSpPr>
            <p:nvPr/>
          </p:nvSpPr>
          <p:spPr bwMode="auto">
            <a:xfrm>
              <a:off x="31073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0" name="Freeform 106"/>
            <p:cNvSpPr>
              <a:spLocks/>
            </p:cNvSpPr>
            <p:nvPr/>
          </p:nvSpPr>
          <p:spPr bwMode="auto">
            <a:xfrm>
              <a:off x="-10202" y="17202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1" name="Freeform 107"/>
            <p:cNvSpPr>
              <a:spLocks/>
            </p:cNvSpPr>
            <p:nvPr/>
          </p:nvSpPr>
          <p:spPr bwMode="auto">
            <a:xfrm>
              <a:off x="677185" y="17202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2" name="Freeform 108"/>
            <p:cNvSpPr>
              <a:spLocks/>
            </p:cNvSpPr>
            <p:nvPr/>
          </p:nvSpPr>
          <p:spPr bwMode="auto">
            <a:xfrm>
              <a:off x="718460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3" name="Freeform 109"/>
            <p:cNvSpPr>
              <a:spLocks/>
            </p:cNvSpPr>
            <p:nvPr/>
          </p:nvSpPr>
          <p:spPr bwMode="auto">
            <a:xfrm>
              <a:off x="488273" y="17202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4" name="Freeform 110"/>
            <p:cNvSpPr>
              <a:spLocks/>
            </p:cNvSpPr>
            <p:nvPr/>
          </p:nvSpPr>
          <p:spPr bwMode="auto">
            <a:xfrm>
              <a:off x="446998" y="17202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5" name="Freeform 111"/>
            <p:cNvSpPr>
              <a:spLocks/>
            </p:cNvSpPr>
            <p:nvPr/>
          </p:nvSpPr>
          <p:spPr bwMode="auto">
            <a:xfrm>
              <a:off x="218398" y="17202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6" name="Freeform 112"/>
            <p:cNvSpPr>
              <a:spLocks/>
            </p:cNvSpPr>
            <p:nvPr/>
          </p:nvSpPr>
          <p:spPr bwMode="auto">
            <a:xfrm>
              <a:off x="259673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7" name="Freeform 113"/>
            <p:cNvSpPr>
              <a:spLocks/>
            </p:cNvSpPr>
            <p:nvPr/>
          </p:nvSpPr>
          <p:spPr bwMode="auto">
            <a:xfrm>
              <a:off x="947060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8" name="Freeform 114"/>
            <p:cNvSpPr>
              <a:spLocks/>
            </p:cNvSpPr>
            <p:nvPr/>
          </p:nvSpPr>
          <p:spPr bwMode="auto">
            <a:xfrm>
              <a:off x="905785" y="17202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9" name="Freeform 115"/>
            <p:cNvSpPr>
              <a:spLocks/>
            </p:cNvSpPr>
            <p:nvPr/>
          </p:nvSpPr>
          <p:spPr bwMode="auto">
            <a:xfrm>
              <a:off x="1134385" y="17202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0" name="Freeform 116"/>
            <p:cNvSpPr>
              <a:spLocks/>
            </p:cNvSpPr>
            <p:nvPr/>
          </p:nvSpPr>
          <p:spPr bwMode="auto">
            <a:xfrm>
              <a:off x="1175660" y="1720211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1" name="Freeform 117"/>
            <p:cNvSpPr>
              <a:spLocks/>
            </p:cNvSpPr>
            <p:nvPr/>
          </p:nvSpPr>
          <p:spPr bwMode="auto">
            <a:xfrm>
              <a:off x="1405848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2" name="Freeform 118"/>
            <p:cNvSpPr>
              <a:spLocks/>
            </p:cNvSpPr>
            <p:nvPr/>
          </p:nvSpPr>
          <p:spPr bwMode="auto">
            <a:xfrm>
              <a:off x="1364573" y="1720211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3" name="Freeform 122"/>
            <p:cNvSpPr>
              <a:spLocks/>
            </p:cNvSpPr>
            <p:nvPr/>
          </p:nvSpPr>
          <p:spPr bwMode="auto">
            <a:xfrm>
              <a:off x="1821773" y="1720211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4" name="Freeform 123"/>
            <p:cNvSpPr>
              <a:spLocks/>
            </p:cNvSpPr>
            <p:nvPr/>
          </p:nvSpPr>
          <p:spPr bwMode="auto">
            <a:xfrm>
              <a:off x="1593173" y="1720211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5" name="Freeform 124"/>
            <p:cNvSpPr>
              <a:spLocks/>
            </p:cNvSpPr>
            <p:nvPr/>
          </p:nvSpPr>
          <p:spPr bwMode="auto">
            <a:xfrm>
              <a:off x="1634448" y="1720211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6" name="Freeform 128"/>
            <p:cNvSpPr>
              <a:spLocks/>
            </p:cNvSpPr>
            <p:nvPr/>
          </p:nvSpPr>
          <p:spPr bwMode="auto">
            <a:xfrm>
              <a:off x="-199115" y="2147778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7" name="Freeform 129"/>
            <p:cNvSpPr>
              <a:spLocks/>
            </p:cNvSpPr>
            <p:nvPr/>
          </p:nvSpPr>
          <p:spPr bwMode="auto">
            <a:xfrm>
              <a:off x="31073" y="2147778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8" name="Freeform 130"/>
            <p:cNvSpPr>
              <a:spLocks/>
            </p:cNvSpPr>
            <p:nvPr/>
          </p:nvSpPr>
          <p:spPr bwMode="auto">
            <a:xfrm>
              <a:off x="-10202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9" name="Freeform 131"/>
            <p:cNvSpPr>
              <a:spLocks/>
            </p:cNvSpPr>
            <p:nvPr/>
          </p:nvSpPr>
          <p:spPr bwMode="auto">
            <a:xfrm>
              <a:off x="677185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0" name="Freeform 132"/>
            <p:cNvSpPr>
              <a:spLocks/>
            </p:cNvSpPr>
            <p:nvPr/>
          </p:nvSpPr>
          <p:spPr bwMode="auto">
            <a:xfrm>
              <a:off x="718460" y="2147778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1" name="Freeform 133"/>
            <p:cNvSpPr>
              <a:spLocks/>
            </p:cNvSpPr>
            <p:nvPr/>
          </p:nvSpPr>
          <p:spPr bwMode="auto">
            <a:xfrm>
              <a:off x="488273" y="2147778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2" name="Freeform 134"/>
            <p:cNvSpPr>
              <a:spLocks/>
            </p:cNvSpPr>
            <p:nvPr/>
          </p:nvSpPr>
          <p:spPr bwMode="auto">
            <a:xfrm>
              <a:off x="446998" y="2147778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3" name="Freeform 135"/>
            <p:cNvSpPr>
              <a:spLocks/>
            </p:cNvSpPr>
            <p:nvPr/>
          </p:nvSpPr>
          <p:spPr bwMode="auto">
            <a:xfrm>
              <a:off x="218398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4" name="Freeform 136"/>
            <p:cNvSpPr>
              <a:spLocks/>
            </p:cNvSpPr>
            <p:nvPr/>
          </p:nvSpPr>
          <p:spPr bwMode="auto">
            <a:xfrm>
              <a:off x="259673" y="2147778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5" name="Freeform 137"/>
            <p:cNvSpPr>
              <a:spLocks/>
            </p:cNvSpPr>
            <p:nvPr/>
          </p:nvSpPr>
          <p:spPr bwMode="auto">
            <a:xfrm>
              <a:off x="947060" y="2147778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6" name="Freeform 138"/>
            <p:cNvSpPr>
              <a:spLocks/>
            </p:cNvSpPr>
            <p:nvPr/>
          </p:nvSpPr>
          <p:spPr bwMode="auto">
            <a:xfrm>
              <a:off x="905785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7" name="Freeform 139"/>
            <p:cNvSpPr>
              <a:spLocks/>
            </p:cNvSpPr>
            <p:nvPr/>
          </p:nvSpPr>
          <p:spPr bwMode="auto">
            <a:xfrm>
              <a:off x="1134385" y="2147778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8" name="Freeform 140"/>
            <p:cNvSpPr>
              <a:spLocks/>
            </p:cNvSpPr>
            <p:nvPr/>
          </p:nvSpPr>
          <p:spPr bwMode="auto">
            <a:xfrm>
              <a:off x="1175660" y="2147778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9" name="Freeform 141"/>
            <p:cNvSpPr>
              <a:spLocks/>
            </p:cNvSpPr>
            <p:nvPr/>
          </p:nvSpPr>
          <p:spPr bwMode="auto">
            <a:xfrm>
              <a:off x="1405848" y="2147778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0" name="Freeform 142"/>
            <p:cNvSpPr>
              <a:spLocks/>
            </p:cNvSpPr>
            <p:nvPr/>
          </p:nvSpPr>
          <p:spPr bwMode="auto">
            <a:xfrm>
              <a:off x="1364573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1" name="Freeform 146"/>
            <p:cNvSpPr>
              <a:spLocks/>
            </p:cNvSpPr>
            <p:nvPr/>
          </p:nvSpPr>
          <p:spPr bwMode="auto">
            <a:xfrm>
              <a:off x="1821773" y="2147778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2" name="Freeform 147"/>
            <p:cNvSpPr>
              <a:spLocks/>
            </p:cNvSpPr>
            <p:nvPr/>
          </p:nvSpPr>
          <p:spPr bwMode="auto">
            <a:xfrm>
              <a:off x="1593173" y="2147778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3" name="Freeform 148"/>
            <p:cNvSpPr>
              <a:spLocks/>
            </p:cNvSpPr>
            <p:nvPr/>
          </p:nvSpPr>
          <p:spPr bwMode="auto">
            <a:xfrm>
              <a:off x="1634448" y="2147778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4" name="Freeform 152"/>
            <p:cNvSpPr>
              <a:spLocks/>
            </p:cNvSpPr>
            <p:nvPr/>
          </p:nvSpPr>
          <p:spPr bwMode="auto">
            <a:xfrm>
              <a:off x="-199115" y="25774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5" name="Freeform 153"/>
            <p:cNvSpPr>
              <a:spLocks/>
            </p:cNvSpPr>
            <p:nvPr/>
          </p:nvSpPr>
          <p:spPr bwMode="auto">
            <a:xfrm>
              <a:off x="31073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6" name="Freeform 154"/>
            <p:cNvSpPr>
              <a:spLocks/>
            </p:cNvSpPr>
            <p:nvPr/>
          </p:nvSpPr>
          <p:spPr bwMode="auto">
            <a:xfrm>
              <a:off x="-10202" y="25774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7" name="Freeform 155"/>
            <p:cNvSpPr>
              <a:spLocks/>
            </p:cNvSpPr>
            <p:nvPr/>
          </p:nvSpPr>
          <p:spPr bwMode="auto">
            <a:xfrm>
              <a:off x="677185" y="25774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8" name="Freeform 156"/>
            <p:cNvSpPr>
              <a:spLocks/>
            </p:cNvSpPr>
            <p:nvPr/>
          </p:nvSpPr>
          <p:spPr bwMode="auto">
            <a:xfrm>
              <a:off x="718460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9" name="Freeform 157"/>
            <p:cNvSpPr>
              <a:spLocks/>
            </p:cNvSpPr>
            <p:nvPr/>
          </p:nvSpPr>
          <p:spPr bwMode="auto">
            <a:xfrm>
              <a:off x="488273" y="25774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0" name="Freeform 158"/>
            <p:cNvSpPr>
              <a:spLocks/>
            </p:cNvSpPr>
            <p:nvPr/>
          </p:nvSpPr>
          <p:spPr bwMode="auto">
            <a:xfrm>
              <a:off x="446998" y="25774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1" name="Freeform 159"/>
            <p:cNvSpPr>
              <a:spLocks/>
            </p:cNvSpPr>
            <p:nvPr/>
          </p:nvSpPr>
          <p:spPr bwMode="auto">
            <a:xfrm>
              <a:off x="218398" y="25774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2" name="Freeform 160"/>
            <p:cNvSpPr>
              <a:spLocks/>
            </p:cNvSpPr>
            <p:nvPr/>
          </p:nvSpPr>
          <p:spPr bwMode="auto">
            <a:xfrm>
              <a:off x="259673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3" name="Freeform 161"/>
            <p:cNvSpPr>
              <a:spLocks/>
            </p:cNvSpPr>
            <p:nvPr/>
          </p:nvSpPr>
          <p:spPr bwMode="auto">
            <a:xfrm>
              <a:off x="947060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4" name="Freeform 162"/>
            <p:cNvSpPr>
              <a:spLocks/>
            </p:cNvSpPr>
            <p:nvPr/>
          </p:nvSpPr>
          <p:spPr bwMode="auto">
            <a:xfrm>
              <a:off x="905785" y="25774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5" name="Freeform 163"/>
            <p:cNvSpPr>
              <a:spLocks/>
            </p:cNvSpPr>
            <p:nvPr/>
          </p:nvSpPr>
          <p:spPr bwMode="auto">
            <a:xfrm>
              <a:off x="1134385" y="25774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6" name="Freeform 164"/>
            <p:cNvSpPr>
              <a:spLocks/>
            </p:cNvSpPr>
            <p:nvPr/>
          </p:nvSpPr>
          <p:spPr bwMode="auto">
            <a:xfrm>
              <a:off x="1175660" y="2577463"/>
              <a:ext cx="204788" cy="429684"/>
            </a:xfrm>
            <a:custGeom>
              <a:avLst/>
              <a:gdLst>
                <a:gd name="T0" fmla="*/ 236 w 256"/>
                <a:gd name="T1" fmla="*/ 190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0 h 406"/>
                <a:gd name="T12" fmla="*/ 161 w 256"/>
                <a:gd name="T13" fmla="*/ 210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1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0 h 406"/>
                <a:gd name="T26" fmla="*/ 23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0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7" name="Freeform 165"/>
            <p:cNvSpPr>
              <a:spLocks/>
            </p:cNvSpPr>
            <p:nvPr/>
          </p:nvSpPr>
          <p:spPr bwMode="auto">
            <a:xfrm>
              <a:off x="1405848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2 w 257"/>
                <a:gd name="T13" fmla="*/ 210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2" y="210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8" name="Freeform 166"/>
            <p:cNvSpPr>
              <a:spLocks/>
            </p:cNvSpPr>
            <p:nvPr/>
          </p:nvSpPr>
          <p:spPr bwMode="auto">
            <a:xfrm>
              <a:off x="1364573" y="2577463"/>
              <a:ext cx="203200" cy="429684"/>
            </a:xfrm>
            <a:custGeom>
              <a:avLst/>
              <a:gdLst>
                <a:gd name="T0" fmla="*/ 97 w 257"/>
                <a:gd name="T1" fmla="*/ 190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1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0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1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9" name="Freeform 170"/>
            <p:cNvSpPr>
              <a:spLocks/>
            </p:cNvSpPr>
            <p:nvPr/>
          </p:nvSpPr>
          <p:spPr bwMode="auto">
            <a:xfrm>
              <a:off x="1821773" y="2577463"/>
              <a:ext cx="204788" cy="429684"/>
            </a:xfrm>
            <a:custGeom>
              <a:avLst/>
              <a:gdLst>
                <a:gd name="T0" fmla="*/ 96 w 256"/>
                <a:gd name="T1" fmla="*/ 190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1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0 h 406"/>
                <a:gd name="T14" fmla="*/ 20 w 256"/>
                <a:gd name="T15" fmla="*/ 210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0 h 406"/>
                <a:gd name="T26" fmla="*/ 96 w 256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0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1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0" name="Freeform 171"/>
            <p:cNvSpPr>
              <a:spLocks/>
            </p:cNvSpPr>
            <p:nvPr/>
          </p:nvSpPr>
          <p:spPr bwMode="auto">
            <a:xfrm>
              <a:off x="1593173" y="2577463"/>
              <a:ext cx="203200" cy="429684"/>
            </a:xfrm>
            <a:custGeom>
              <a:avLst/>
              <a:gdLst>
                <a:gd name="T0" fmla="*/ 96 w 257"/>
                <a:gd name="T1" fmla="*/ 190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1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0 h 406"/>
                <a:gd name="T14" fmla="*/ 20 w 257"/>
                <a:gd name="T15" fmla="*/ 210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0 h 406"/>
                <a:gd name="T26" fmla="*/ 96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0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1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0"/>
                  </a:lnTo>
                  <a:lnTo>
                    <a:pt x="20" y="210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0"/>
                  </a:lnTo>
                  <a:lnTo>
                    <a:pt x="96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1" name="Freeform 172"/>
            <p:cNvSpPr>
              <a:spLocks/>
            </p:cNvSpPr>
            <p:nvPr/>
          </p:nvSpPr>
          <p:spPr bwMode="auto">
            <a:xfrm>
              <a:off x="1634448" y="2577463"/>
              <a:ext cx="203200" cy="429684"/>
            </a:xfrm>
            <a:custGeom>
              <a:avLst/>
              <a:gdLst>
                <a:gd name="T0" fmla="*/ 237 w 257"/>
                <a:gd name="T1" fmla="*/ 190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0 h 406"/>
                <a:gd name="T12" fmla="*/ 161 w 257"/>
                <a:gd name="T13" fmla="*/ 210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1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0 h 406"/>
                <a:gd name="T26" fmla="*/ 237 w 257"/>
                <a:gd name="T27" fmla="*/ 19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0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0"/>
                  </a:lnTo>
                  <a:lnTo>
                    <a:pt x="161" y="210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0"/>
                  </a:lnTo>
                  <a:lnTo>
                    <a:pt x="237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2" name="Freeform 176"/>
            <p:cNvSpPr>
              <a:spLocks/>
            </p:cNvSpPr>
            <p:nvPr/>
          </p:nvSpPr>
          <p:spPr bwMode="auto">
            <a:xfrm>
              <a:off x="-199115" y="30050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3" name="Freeform 177"/>
            <p:cNvSpPr>
              <a:spLocks/>
            </p:cNvSpPr>
            <p:nvPr/>
          </p:nvSpPr>
          <p:spPr bwMode="auto">
            <a:xfrm>
              <a:off x="31073" y="30050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4" name="Freeform 178"/>
            <p:cNvSpPr>
              <a:spLocks/>
            </p:cNvSpPr>
            <p:nvPr/>
          </p:nvSpPr>
          <p:spPr bwMode="auto">
            <a:xfrm>
              <a:off x="-10202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5" name="Freeform 179"/>
            <p:cNvSpPr>
              <a:spLocks/>
            </p:cNvSpPr>
            <p:nvPr/>
          </p:nvSpPr>
          <p:spPr bwMode="auto">
            <a:xfrm>
              <a:off x="677185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6" name="Freeform 180"/>
            <p:cNvSpPr>
              <a:spLocks/>
            </p:cNvSpPr>
            <p:nvPr/>
          </p:nvSpPr>
          <p:spPr bwMode="auto">
            <a:xfrm>
              <a:off x="718460" y="30050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7" name="Freeform 181"/>
            <p:cNvSpPr>
              <a:spLocks/>
            </p:cNvSpPr>
            <p:nvPr/>
          </p:nvSpPr>
          <p:spPr bwMode="auto">
            <a:xfrm>
              <a:off x="488273" y="30050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8" name="Freeform 182"/>
            <p:cNvSpPr>
              <a:spLocks/>
            </p:cNvSpPr>
            <p:nvPr/>
          </p:nvSpPr>
          <p:spPr bwMode="auto">
            <a:xfrm>
              <a:off x="446998" y="30050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9" name="Freeform 183"/>
            <p:cNvSpPr>
              <a:spLocks/>
            </p:cNvSpPr>
            <p:nvPr/>
          </p:nvSpPr>
          <p:spPr bwMode="auto">
            <a:xfrm>
              <a:off x="218398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0" name="Freeform 184"/>
            <p:cNvSpPr>
              <a:spLocks/>
            </p:cNvSpPr>
            <p:nvPr/>
          </p:nvSpPr>
          <p:spPr bwMode="auto">
            <a:xfrm>
              <a:off x="259673" y="30050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1" name="Freeform 185"/>
            <p:cNvSpPr>
              <a:spLocks/>
            </p:cNvSpPr>
            <p:nvPr/>
          </p:nvSpPr>
          <p:spPr bwMode="auto">
            <a:xfrm>
              <a:off x="947060" y="30050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2" name="Freeform 186"/>
            <p:cNvSpPr>
              <a:spLocks/>
            </p:cNvSpPr>
            <p:nvPr/>
          </p:nvSpPr>
          <p:spPr bwMode="auto">
            <a:xfrm>
              <a:off x="905785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3" name="Freeform 187"/>
            <p:cNvSpPr>
              <a:spLocks/>
            </p:cNvSpPr>
            <p:nvPr/>
          </p:nvSpPr>
          <p:spPr bwMode="auto">
            <a:xfrm>
              <a:off x="1134385" y="30050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4" name="Freeform 188"/>
            <p:cNvSpPr>
              <a:spLocks/>
            </p:cNvSpPr>
            <p:nvPr/>
          </p:nvSpPr>
          <p:spPr bwMode="auto">
            <a:xfrm>
              <a:off x="1175660" y="3005029"/>
              <a:ext cx="204788" cy="429684"/>
            </a:xfrm>
            <a:custGeom>
              <a:avLst/>
              <a:gdLst>
                <a:gd name="T0" fmla="*/ 160 w 256"/>
                <a:gd name="T1" fmla="*/ 214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3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5 h 406"/>
                <a:gd name="T14" fmla="*/ 236 w 256"/>
                <a:gd name="T15" fmla="*/ 195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4 h 406"/>
                <a:gd name="T26" fmla="*/ 16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6" y="195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5" name="Freeform 189"/>
            <p:cNvSpPr>
              <a:spLocks/>
            </p:cNvSpPr>
            <p:nvPr/>
          </p:nvSpPr>
          <p:spPr bwMode="auto">
            <a:xfrm>
              <a:off x="1405848" y="3005029"/>
              <a:ext cx="203200" cy="429684"/>
            </a:xfrm>
            <a:custGeom>
              <a:avLst/>
              <a:gdLst>
                <a:gd name="T0" fmla="*/ 161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3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1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3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1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6" name="Freeform 190"/>
            <p:cNvSpPr>
              <a:spLocks/>
            </p:cNvSpPr>
            <p:nvPr/>
          </p:nvSpPr>
          <p:spPr bwMode="auto">
            <a:xfrm>
              <a:off x="1364573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6 w 257"/>
                <a:gd name="T13" fmla="*/ 195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3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6" y="195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3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7" name="Freeform 194"/>
            <p:cNvSpPr>
              <a:spLocks/>
            </p:cNvSpPr>
            <p:nvPr/>
          </p:nvSpPr>
          <p:spPr bwMode="auto">
            <a:xfrm>
              <a:off x="1821773" y="3005029"/>
              <a:ext cx="204788" cy="429684"/>
            </a:xfrm>
            <a:custGeom>
              <a:avLst/>
              <a:gdLst>
                <a:gd name="T0" fmla="*/ 20 w 256"/>
                <a:gd name="T1" fmla="*/ 214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5 h 406"/>
                <a:gd name="T12" fmla="*/ 95 w 256"/>
                <a:gd name="T13" fmla="*/ 195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3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4 h 406"/>
                <a:gd name="T26" fmla="*/ 20 w 256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3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8" name="Freeform 195"/>
            <p:cNvSpPr>
              <a:spLocks/>
            </p:cNvSpPr>
            <p:nvPr/>
          </p:nvSpPr>
          <p:spPr bwMode="auto">
            <a:xfrm>
              <a:off x="1593173" y="3005029"/>
              <a:ext cx="203200" cy="429684"/>
            </a:xfrm>
            <a:custGeom>
              <a:avLst/>
              <a:gdLst>
                <a:gd name="T0" fmla="*/ 20 w 257"/>
                <a:gd name="T1" fmla="*/ 214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5 h 406"/>
                <a:gd name="T12" fmla="*/ 95 w 257"/>
                <a:gd name="T13" fmla="*/ 195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3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4 h 406"/>
                <a:gd name="T26" fmla="*/ 2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4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5"/>
                  </a:lnTo>
                  <a:lnTo>
                    <a:pt x="95" y="195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3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4"/>
                  </a:lnTo>
                  <a:lnTo>
                    <a:pt x="2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9" name="Freeform 196"/>
            <p:cNvSpPr>
              <a:spLocks/>
            </p:cNvSpPr>
            <p:nvPr/>
          </p:nvSpPr>
          <p:spPr bwMode="auto">
            <a:xfrm>
              <a:off x="1634448" y="3005029"/>
              <a:ext cx="203200" cy="429684"/>
            </a:xfrm>
            <a:custGeom>
              <a:avLst/>
              <a:gdLst>
                <a:gd name="T0" fmla="*/ 160 w 257"/>
                <a:gd name="T1" fmla="*/ 214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3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5 h 406"/>
                <a:gd name="T14" fmla="*/ 237 w 257"/>
                <a:gd name="T15" fmla="*/ 195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4 h 406"/>
                <a:gd name="T26" fmla="*/ 160 w 257"/>
                <a:gd name="T27" fmla="*/ 21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4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3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5"/>
                  </a:lnTo>
                  <a:lnTo>
                    <a:pt x="237" y="195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4"/>
                  </a:lnTo>
                  <a:lnTo>
                    <a:pt x="160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0" name="Freeform 200"/>
            <p:cNvSpPr>
              <a:spLocks/>
            </p:cNvSpPr>
            <p:nvPr/>
          </p:nvSpPr>
          <p:spPr bwMode="auto">
            <a:xfrm>
              <a:off x="-199115" y="34347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1" name="Freeform 201"/>
            <p:cNvSpPr>
              <a:spLocks/>
            </p:cNvSpPr>
            <p:nvPr/>
          </p:nvSpPr>
          <p:spPr bwMode="auto">
            <a:xfrm>
              <a:off x="31073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2" name="Freeform 202"/>
            <p:cNvSpPr>
              <a:spLocks/>
            </p:cNvSpPr>
            <p:nvPr/>
          </p:nvSpPr>
          <p:spPr bwMode="auto">
            <a:xfrm>
              <a:off x="-10202" y="34347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3" name="Freeform 203"/>
            <p:cNvSpPr>
              <a:spLocks/>
            </p:cNvSpPr>
            <p:nvPr/>
          </p:nvSpPr>
          <p:spPr bwMode="auto">
            <a:xfrm>
              <a:off x="677185" y="34347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4" name="Freeform 204"/>
            <p:cNvSpPr>
              <a:spLocks/>
            </p:cNvSpPr>
            <p:nvPr/>
          </p:nvSpPr>
          <p:spPr bwMode="auto">
            <a:xfrm>
              <a:off x="718460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5" name="Freeform 206"/>
            <p:cNvSpPr>
              <a:spLocks/>
            </p:cNvSpPr>
            <p:nvPr/>
          </p:nvSpPr>
          <p:spPr bwMode="auto">
            <a:xfrm>
              <a:off x="488273" y="34347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6" name="Freeform 207"/>
            <p:cNvSpPr>
              <a:spLocks/>
            </p:cNvSpPr>
            <p:nvPr/>
          </p:nvSpPr>
          <p:spPr bwMode="auto">
            <a:xfrm>
              <a:off x="446998" y="34347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7" name="Freeform 208"/>
            <p:cNvSpPr>
              <a:spLocks/>
            </p:cNvSpPr>
            <p:nvPr/>
          </p:nvSpPr>
          <p:spPr bwMode="auto">
            <a:xfrm>
              <a:off x="218398" y="34347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8" name="Freeform 209"/>
            <p:cNvSpPr>
              <a:spLocks/>
            </p:cNvSpPr>
            <p:nvPr/>
          </p:nvSpPr>
          <p:spPr bwMode="auto">
            <a:xfrm>
              <a:off x="259673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9" name="Freeform 210"/>
            <p:cNvSpPr>
              <a:spLocks/>
            </p:cNvSpPr>
            <p:nvPr/>
          </p:nvSpPr>
          <p:spPr bwMode="auto">
            <a:xfrm>
              <a:off x="947060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0" name="Freeform 211"/>
            <p:cNvSpPr>
              <a:spLocks/>
            </p:cNvSpPr>
            <p:nvPr/>
          </p:nvSpPr>
          <p:spPr bwMode="auto">
            <a:xfrm>
              <a:off x="905785" y="34347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1" name="Freeform 212"/>
            <p:cNvSpPr>
              <a:spLocks/>
            </p:cNvSpPr>
            <p:nvPr/>
          </p:nvSpPr>
          <p:spPr bwMode="auto">
            <a:xfrm>
              <a:off x="1134385" y="34347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2" name="Freeform 213"/>
            <p:cNvSpPr>
              <a:spLocks/>
            </p:cNvSpPr>
            <p:nvPr/>
          </p:nvSpPr>
          <p:spPr bwMode="auto">
            <a:xfrm>
              <a:off x="1175660" y="34347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3" name="Freeform 214"/>
            <p:cNvSpPr>
              <a:spLocks/>
            </p:cNvSpPr>
            <p:nvPr/>
          </p:nvSpPr>
          <p:spPr bwMode="auto">
            <a:xfrm>
              <a:off x="1405848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4" name="Freeform 215"/>
            <p:cNvSpPr>
              <a:spLocks/>
            </p:cNvSpPr>
            <p:nvPr/>
          </p:nvSpPr>
          <p:spPr bwMode="auto">
            <a:xfrm>
              <a:off x="1364573" y="34347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5" name="Freeform 219"/>
            <p:cNvSpPr>
              <a:spLocks/>
            </p:cNvSpPr>
            <p:nvPr/>
          </p:nvSpPr>
          <p:spPr bwMode="auto">
            <a:xfrm>
              <a:off x="1821773" y="34347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6" name="Freeform 220"/>
            <p:cNvSpPr>
              <a:spLocks/>
            </p:cNvSpPr>
            <p:nvPr/>
          </p:nvSpPr>
          <p:spPr bwMode="auto">
            <a:xfrm>
              <a:off x="1593173" y="34347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7" name="Freeform 221"/>
            <p:cNvSpPr>
              <a:spLocks/>
            </p:cNvSpPr>
            <p:nvPr/>
          </p:nvSpPr>
          <p:spPr bwMode="auto">
            <a:xfrm>
              <a:off x="1634448" y="34347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8" name="Freeform 225"/>
            <p:cNvSpPr>
              <a:spLocks/>
            </p:cNvSpPr>
            <p:nvPr/>
          </p:nvSpPr>
          <p:spPr bwMode="auto">
            <a:xfrm>
              <a:off x="-199115" y="38622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9" name="Freeform 226"/>
            <p:cNvSpPr>
              <a:spLocks/>
            </p:cNvSpPr>
            <p:nvPr/>
          </p:nvSpPr>
          <p:spPr bwMode="auto">
            <a:xfrm>
              <a:off x="31073" y="38622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0" name="Freeform 227"/>
            <p:cNvSpPr>
              <a:spLocks/>
            </p:cNvSpPr>
            <p:nvPr/>
          </p:nvSpPr>
          <p:spPr bwMode="auto">
            <a:xfrm>
              <a:off x="-10202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1" name="Freeform 228"/>
            <p:cNvSpPr>
              <a:spLocks/>
            </p:cNvSpPr>
            <p:nvPr/>
          </p:nvSpPr>
          <p:spPr bwMode="auto">
            <a:xfrm>
              <a:off x="677185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2" name="Freeform 229"/>
            <p:cNvSpPr>
              <a:spLocks/>
            </p:cNvSpPr>
            <p:nvPr/>
          </p:nvSpPr>
          <p:spPr bwMode="auto">
            <a:xfrm>
              <a:off x="718460" y="38622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3" name="Freeform 230"/>
            <p:cNvSpPr>
              <a:spLocks/>
            </p:cNvSpPr>
            <p:nvPr/>
          </p:nvSpPr>
          <p:spPr bwMode="auto">
            <a:xfrm>
              <a:off x="488273" y="38622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4" name="Freeform 231"/>
            <p:cNvSpPr>
              <a:spLocks/>
            </p:cNvSpPr>
            <p:nvPr/>
          </p:nvSpPr>
          <p:spPr bwMode="auto">
            <a:xfrm>
              <a:off x="446998" y="38622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5" name="Freeform 232"/>
            <p:cNvSpPr>
              <a:spLocks/>
            </p:cNvSpPr>
            <p:nvPr/>
          </p:nvSpPr>
          <p:spPr bwMode="auto">
            <a:xfrm>
              <a:off x="218398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6" name="Freeform 233"/>
            <p:cNvSpPr>
              <a:spLocks/>
            </p:cNvSpPr>
            <p:nvPr/>
          </p:nvSpPr>
          <p:spPr bwMode="auto">
            <a:xfrm>
              <a:off x="259673" y="38622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7" name="Freeform 234"/>
            <p:cNvSpPr>
              <a:spLocks/>
            </p:cNvSpPr>
            <p:nvPr/>
          </p:nvSpPr>
          <p:spPr bwMode="auto">
            <a:xfrm>
              <a:off x="947060" y="38622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8" name="Freeform 235"/>
            <p:cNvSpPr>
              <a:spLocks/>
            </p:cNvSpPr>
            <p:nvPr/>
          </p:nvSpPr>
          <p:spPr bwMode="auto">
            <a:xfrm>
              <a:off x="905785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9" name="Freeform 236"/>
            <p:cNvSpPr>
              <a:spLocks/>
            </p:cNvSpPr>
            <p:nvPr/>
          </p:nvSpPr>
          <p:spPr bwMode="auto">
            <a:xfrm>
              <a:off x="1134385" y="38622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0" name="Freeform 237"/>
            <p:cNvSpPr>
              <a:spLocks/>
            </p:cNvSpPr>
            <p:nvPr/>
          </p:nvSpPr>
          <p:spPr bwMode="auto">
            <a:xfrm>
              <a:off x="1175660" y="38622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1" name="Freeform 238"/>
            <p:cNvSpPr>
              <a:spLocks/>
            </p:cNvSpPr>
            <p:nvPr/>
          </p:nvSpPr>
          <p:spPr bwMode="auto">
            <a:xfrm>
              <a:off x="1405848" y="38622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2" name="Freeform 239"/>
            <p:cNvSpPr>
              <a:spLocks/>
            </p:cNvSpPr>
            <p:nvPr/>
          </p:nvSpPr>
          <p:spPr bwMode="auto">
            <a:xfrm>
              <a:off x="1364573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3" name="Freeform 243"/>
            <p:cNvSpPr>
              <a:spLocks/>
            </p:cNvSpPr>
            <p:nvPr/>
          </p:nvSpPr>
          <p:spPr bwMode="auto">
            <a:xfrm>
              <a:off x="1821773" y="38622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4" name="Freeform 244"/>
            <p:cNvSpPr>
              <a:spLocks/>
            </p:cNvSpPr>
            <p:nvPr/>
          </p:nvSpPr>
          <p:spPr bwMode="auto">
            <a:xfrm>
              <a:off x="1593173" y="38622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5" name="Freeform 245"/>
            <p:cNvSpPr>
              <a:spLocks/>
            </p:cNvSpPr>
            <p:nvPr/>
          </p:nvSpPr>
          <p:spPr bwMode="auto">
            <a:xfrm>
              <a:off x="1634448" y="38622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6" name="Freeform 249"/>
            <p:cNvSpPr>
              <a:spLocks/>
            </p:cNvSpPr>
            <p:nvPr/>
          </p:nvSpPr>
          <p:spPr bwMode="auto">
            <a:xfrm>
              <a:off x="-199115" y="42919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7" name="Freeform 250"/>
            <p:cNvSpPr>
              <a:spLocks/>
            </p:cNvSpPr>
            <p:nvPr/>
          </p:nvSpPr>
          <p:spPr bwMode="auto">
            <a:xfrm>
              <a:off x="31073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8" name="Freeform 251"/>
            <p:cNvSpPr>
              <a:spLocks/>
            </p:cNvSpPr>
            <p:nvPr/>
          </p:nvSpPr>
          <p:spPr bwMode="auto">
            <a:xfrm>
              <a:off x="-10202" y="42919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9" name="Freeform 252"/>
            <p:cNvSpPr>
              <a:spLocks/>
            </p:cNvSpPr>
            <p:nvPr/>
          </p:nvSpPr>
          <p:spPr bwMode="auto">
            <a:xfrm>
              <a:off x="677185" y="42919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0" name="Freeform 253"/>
            <p:cNvSpPr>
              <a:spLocks/>
            </p:cNvSpPr>
            <p:nvPr/>
          </p:nvSpPr>
          <p:spPr bwMode="auto">
            <a:xfrm>
              <a:off x="718460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1" name="Freeform 254"/>
            <p:cNvSpPr>
              <a:spLocks/>
            </p:cNvSpPr>
            <p:nvPr/>
          </p:nvSpPr>
          <p:spPr bwMode="auto">
            <a:xfrm>
              <a:off x="488273" y="42919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2" name="Freeform 255"/>
            <p:cNvSpPr>
              <a:spLocks/>
            </p:cNvSpPr>
            <p:nvPr/>
          </p:nvSpPr>
          <p:spPr bwMode="auto">
            <a:xfrm>
              <a:off x="446998" y="42919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3" name="Freeform 256"/>
            <p:cNvSpPr>
              <a:spLocks/>
            </p:cNvSpPr>
            <p:nvPr/>
          </p:nvSpPr>
          <p:spPr bwMode="auto">
            <a:xfrm>
              <a:off x="218398" y="42919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4" name="Freeform 257"/>
            <p:cNvSpPr>
              <a:spLocks/>
            </p:cNvSpPr>
            <p:nvPr/>
          </p:nvSpPr>
          <p:spPr bwMode="auto">
            <a:xfrm>
              <a:off x="259673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5" name="Freeform 258"/>
            <p:cNvSpPr>
              <a:spLocks/>
            </p:cNvSpPr>
            <p:nvPr/>
          </p:nvSpPr>
          <p:spPr bwMode="auto">
            <a:xfrm>
              <a:off x="947060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6" name="Freeform 259"/>
            <p:cNvSpPr>
              <a:spLocks/>
            </p:cNvSpPr>
            <p:nvPr/>
          </p:nvSpPr>
          <p:spPr bwMode="auto">
            <a:xfrm>
              <a:off x="905785" y="42919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7" name="Freeform 260"/>
            <p:cNvSpPr>
              <a:spLocks/>
            </p:cNvSpPr>
            <p:nvPr/>
          </p:nvSpPr>
          <p:spPr bwMode="auto">
            <a:xfrm>
              <a:off x="1134385" y="42919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8" name="Freeform 261"/>
            <p:cNvSpPr>
              <a:spLocks/>
            </p:cNvSpPr>
            <p:nvPr/>
          </p:nvSpPr>
          <p:spPr bwMode="auto">
            <a:xfrm>
              <a:off x="1175660" y="42919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9" name="Freeform 262"/>
            <p:cNvSpPr>
              <a:spLocks/>
            </p:cNvSpPr>
            <p:nvPr/>
          </p:nvSpPr>
          <p:spPr bwMode="auto">
            <a:xfrm>
              <a:off x="1405848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0" name="Freeform 263"/>
            <p:cNvSpPr>
              <a:spLocks/>
            </p:cNvSpPr>
            <p:nvPr/>
          </p:nvSpPr>
          <p:spPr bwMode="auto">
            <a:xfrm>
              <a:off x="1364573" y="42919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1" name="Freeform 267"/>
            <p:cNvSpPr>
              <a:spLocks/>
            </p:cNvSpPr>
            <p:nvPr/>
          </p:nvSpPr>
          <p:spPr bwMode="auto">
            <a:xfrm>
              <a:off x="1821773" y="42919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2" name="Freeform 268"/>
            <p:cNvSpPr>
              <a:spLocks/>
            </p:cNvSpPr>
            <p:nvPr/>
          </p:nvSpPr>
          <p:spPr bwMode="auto">
            <a:xfrm>
              <a:off x="1593173" y="42919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3" name="Freeform 269"/>
            <p:cNvSpPr>
              <a:spLocks/>
            </p:cNvSpPr>
            <p:nvPr/>
          </p:nvSpPr>
          <p:spPr bwMode="auto">
            <a:xfrm>
              <a:off x="1634448" y="42919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4" name="Freeform 273"/>
            <p:cNvSpPr>
              <a:spLocks/>
            </p:cNvSpPr>
            <p:nvPr/>
          </p:nvSpPr>
          <p:spPr bwMode="auto">
            <a:xfrm>
              <a:off x="-199115" y="47195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5" name="Freeform 274"/>
            <p:cNvSpPr>
              <a:spLocks/>
            </p:cNvSpPr>
            <p:nvPr/>
          </p:nvSpPr>
          <p:spPr bwMode="auto">
            <a:xfrm>
              <a:off x="31073" y="47195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6" name="Freeform 275"/>
            <p:cNvSpPr>
              <a:spLocks/>
            </p:cNvSpPr>
            <p:nvPr/>
          </p:nvSpPr>
          <p:spPr bwMode="auto">
            <a:xfrm>
              <a:off x="-10202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7" name="Freeform 276"/>
            <p:cNvSpPr>
              <a:spLocks/>
            </p:cNvSpPr>
            <p:nvPr/>
          </p:nvSpPr>
          <p:spPr bwMode="auto">
            <a:xfrm>
              <a:off x="677185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8" name="Freeform 277"/>
            <p:cNvSpPr>
              <a:spLocks/>
            </p:cNvSpPr>
            <p:nvPr/>
          </p:nvSpPr>
          <p:spPr bwMode="auto">
            <a:xfrm>
              <a:off x="718460" y="47195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9" name="Freeform 278"/>
            <p:cNvSpPr>
              <a:spLocks/>
            </p:cNvSpPr>
            <p:nvPr/>
          </p:nvSpPr>
          <p:spPr bwMode="auto">
            <a:xfrm>
              <a:off x="488273" y="47195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0" name="Freeform 279"/>
            <p:cNvSpPr>
              <a:spLocks/>
            </p:cNvSpPr>
            <p:nvPr/>
          </p:nvSpPr>
          <p:spPr bwMode="auto">
            <a:xfrm>
              <a:off x="446998" y="47195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1" name="Freeform 280"/>
            <p:cNvSpPr>
              <a:spLocks/>
            </p:cNvSpPr>
            <p:nvPr/>
          </p:nvSpPr>
          <p:spPr bwMode="auto">
            <a:xfrm>
              <a:off x="218398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2" name="Freeform 281"/>
            <p:cNvSpPr>
              <a:spLocks/>
            </p:cNvSpPr>
            <p:nvPr/>
          </p:nvSpPr>
          <p:spPr bwMode="auto">
            <a:xfrm>
              <a:off x="259673" y="47195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3" name="Freeform 282"/>
            <p:cNvSpPr>
              <a:spLocks/>
            </p:cNvSpPr>
            <p:nvPr/>
          </p:nvSpPr>
          <p:spPr bwMode="auto">
            <a:xfrm>
              <a:off x="947060" y="47195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4" name="Freeform 283"/>
            <p:cNvSpPr>
              <a:spLocks/>
            </p:cNvSpPr>
            <p:nvPr/>
          </p:nvSpPr>
          <p:spPr bwMode="auto">
            <a:xfrm>
              <a:off x="905785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5" name="Freeform 284"/>
            <p:cNvSpPr>
              <a:spLocks/>
            </p:cNvSpPr>
            <p:nvPr/>
          </p:nvSpPr>
          <p:spPr bwMode="auto">
            <a:xfrm>
              <a:off x="1134385" y="47195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6" name="Freeform 285"/>
            <p:cNvSpPr>
              <a:spLocks/>
            </p:cNvSpPr>
            <p:nvPr/>
          </p:nvSpPr>
          <p:spPr bwMode="auto">
            <a:xfrm>
              <a:off x="1175660" y="47195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7" name="Freeform 286"/>
            <p:cNvSpPr>
              <a:spLocks/>
            </p:cNvSpPr>
            <p:nvPr/>
          </p:nvSpPr>
          <p:spPr bwMode="auto">
            <a:xfrm>
              <a:off x="1405848" y="47195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8" name="Freeform 287"/>
            <p:cNvSpPr>
              <a:spLocks/>
            </p:cNvSpPr>
            <p:nvPr/>
          </p:nvSpPr>
          <p:spPr bwMode="auto">
            <a:xfrm>
              <a:off x="1364573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9" name="Freeform 291"/>
            <p:cNvSpPr>
              <a:spLocks/>
            </p:cNvSpPr>
            <p:nvPr/>
          </p:nvSpPr>
          <p:spPr bwMode="auto">
            <a:xfrm>
              <a:off x="1821773" y="47195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0" name="Freeform 292"/>
            <p:cNvSpPr>
              <a:spLocks/>
            </p:cNvSpPr>
            <p:nvPr/>
          </p:nvSpPr>
          <p:spPr bwMode="auto">
            <a:xfrm>
              <a:off x="1593173" y="47195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1" name="Freeform 293"/>
            <p:cNvSpPr>
              <a:spLocks/>
            </p:cNvSpPr>
            <p:nvPr/>
          </p:nvSpPr>
          <p:spPr bwMode="auto">
            <a:xfrm>
              <a:off x="1634448" y="47195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2" name="Freeform 297"/>
            <p:cNvSpPr>
              <a:spLocks/>
            </p:cNvSpPr>
            <p:nvPr/>
          </p:nvSpPr>
          <p:spPr bwMode="auto">
            <a:xfrm>
              <a:off x="-199115" y="51492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3" name="Freeform 298"/>
            <p:cNvSpPr>
              <a:spLocks/>
            </p:cNvSpPr>
            <p:nvPr/>
          </p:nvSpPr>
          <p:spPr bwMode="auto">
            <a:xfrm>
              <a:off x="31073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4" name="Freeform 299"/>
            <p:cNvSpPr>
              <a:spLocks/>
            </p:cNvSpPr>
            <p:nvPr/>
          </p:nvSpPr>
          <p:spPr bwMode="auto">
            <a:xfrm>
              <a:off x="-10202" y="51492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5" name="Freeform 300"/>
            <p:cNvSpPr>
              <a:spLocks/>
            </p:cNvSpPr>
            <p:nvPr/>
          </p:nvSpPr>
          <p:spPr bwMode="auto">
            <a:xfrm>
              <a:off x="677185" y="51492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6" name="Freeform 301"/>
            <p:cNvSpPr>
              <a:spLocks/>
            </p:cNvSpPr>
            <p:nvPr/>
          </p:nvSpPr>
          <p:spPr bwMode="auto">
            <a:xfrm>
              <a:off x="718460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7" name="Freeform 302"/>
            <p:cNvSpPr>
              <a:spLocks/>
            </p:cNvSpPr>
            <p:nvPr/>
          </p:nvSpPr>
          <p:spPr bwMode="auto">
            <a:xfrm>
              <a:off x="488273" y="51492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8" name="Freeform 303"/>
            <p:cNvSpPr>
              <a:spLocks/>
            </p:cNvSpPr>
            <p:nvPr/>
          </p:nvSpPr>
          <p:spPr bwMode="auto">
            <a:xfrm>
              <a:off x="446998" y="51492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9" name="Freeform 304"/>
            <p:cNvSpPr>
              <a:spLocks/>
            </p:cNvSpPr>
            <p:nvPr/>
          </p:nvSpPr>
          <p:spPr bwMode="auto">
            <a:xfrm>
              <a:off x="218398" y="51492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0" name="Freeform 305"/>
            <p:cNvSpPr>
              <a:spLocks/>
            </p:cNvSpPr>
            <p:nvPr/>
          </p:nvSpPr>
          <p:spPr bwMode="auto">
            <a:xfrm>
              <a:off x="259673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1" name="Freeform 306"/>
            <p:cNvSpPr>
              <a:spLocks/>
            </p:cNvSpPr>
            <p:nvPr/>
          </p:nvSpPr>
          <p:spPr bwMode="auto">
            <a:xfrm>
              <a:off x="947060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2" name="Freeform 307"/>
            <p:cNvSpPr>
              <a:spLocks/>
            </p:cNvSpPr>
            <p:nvPr/>
          </p:nvSpPr>
          <p:spPr bwMode="auto">
            <a:xfrm>
              <a:off x="905785" y="51492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3" name="Freeform 308"/>
            <p:cNvSpPr>
              <a:spLocks/>
            </p:cNvSpPr>
            <p:nvPr/>
          </p:nvSpPr>
          <p:spPr bwMode="auto">
            <a:xfrm>
              <a:off x="1134385" y="51492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4" name="Freeform 309"/>
            <p:cNvSpPr>
              <a:spLocks/>
            </p:cNvSpPr>
            <p:nvPr/>
          </p:nvSpPr>
          <p:spPr bwMode="auto">
            <a:xfrm>
              <a:off x="1175660" y="5149211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5" name="Freeform 310"/>
            <p:cNvSpPr>
              <a:spLocks/>
            </p:cNvSpPr>
            <p:nvPr/>
          </p:nvSpPr>
          <p:spPr bwMode="auto">
            <a:xfrm>
              <a:off x="1405848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6" name="Freeform 311"/>
            <p:cNvSpPr>
              <a:spLocks/>
            </p:cNvSpPr>
            <p:nvPr/>
          </p:nvSpPr>
          <p:spPr bwMode="auto">
            <a:xfrm>
              <a:off x="1364573" y="5149211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7" name="Freeform 315"/>
            <p:cNvSpPr>
              <a:spLocks/>
            </p:cNvSpPr>
            <p:nvPr/>
          </p:nvSpPr>
          <p:spPr bwMode="auto">
            <a:xfrm>
              <a:off x="1821773" y="5149211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8" name="Freeform 316"/>
            <p:cNvSpPr>
              <a:spLocks/>
            </p:cNvSpPr>
            <p:nvPr/>
          </p:nvSpPr>
          <p:spPr bwMode="auto">
            <a:xfrm>
              <a:off x="1593173" y="5149211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9" name="Freeform 317"/>
            <p:cNvSpPr>
              <a:spLocks/>
            </p:cNvSpPr>
            <p:nvPr/>
          </p:nvSpPr>
          <p:spPr bwMode="auto">
            <a:xfrm>
              <a:off x="1634448" y="5149211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0" name="Freeform 321"/>
            <p:cNvSpPr>
              <a:spLocks/>
            </p:cNvSpPr>
            <p:nvPr/>
          </p:nvSpPr>
          <p:spPr bwMode="auto">
            <a:xfrm>
              <a:off x="-199115" y="55767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1" name="Freeform 322"/>
            <p:cNvSpPr>
              <a:spLocks/>
            </p:cNvSpPr>
            <p:nvPr/>
          </p:nvSpPr>
          <p:spPr bwMode="auto">
            <a:xfrm>
              <a:off x="31073" y="55767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2" name="Freeform 323"/>
            <p:cNvSpPr>
              <a:spLocks/>
            </p:cNvSpPr>
            <p:nvPr/>
          </p:nvSpPr>
          <p:spPr bwMode="auto">
            <a:xfrm>
              <a:off x="-10202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3" name="Freeform 324"/>
            <p:cNvSpPr>
              <a:spLocks/>
            </p:cNvSpPr>
            <p:nvPr/>
          </p:nvSpPr>
          <p:spPr bwMode="auto">
            <a:xfrm>
              <a:off x="677185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4" name="Freeform 325"/>
            <p:cNvSpPr>
              <a:spLocks/>
            </p:cNvSpPr>
            <p:nvPr/>
          </p:nvSpPr>
          <p:spPr bwMode="auto">
            <a:xfrm>
              <a:off x="718460" y="55767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5" name="Freeform 326"/>
            <p:cNvSpPr>
              <a:spLocks/>
            </p:cNvSpPr>
            <p:nvPr/>
          </p:nvSpPr>
          <p:spPr bwMode="auto">
            <a:xfrm>
              <a:off x="488273" y="55767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6" name="Freeform 327"/>
            <p:cNvSpPr>
              <a:spLocks/>
            </p:cNvSpPr>
            <p:nvPr/>
          </p:nvSpPr>
          <p:spPr bwMode="auto">
            <a:xfrm>
              <a:off x="446998" y="55767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7" name="Freeform 328"/>
            <p:cNvSpPr>
              <a:spLocks/>
            </p:cNvSpPr>
            <p:nvPr/>
          </p:nvSpPr>
          <p:spPr bwMode="auto">
            <a:xfrm>
              <a:off x="218398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8" name="Freeform 329"/>
            <p:cNvSpPr>
              <a:spLocks/>
            </p:cNvSpPr>
            <p:nvPr/>
          </p:nvSpPr>
          <p:spPr bwMode="auto">
            <a:xfrm>
              <a:off x="259673" y="55767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9" name="Freeform 330"/>
            <p:cNvSpPr>
              <a:spLocks/>
            </p:cNvSpPr>
            <p:nvPr/>
          </p:nvSpPr>
          <p:spPr bwMode="auto">
            <a:xfrm>
              <a:off x="947060" y="55767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0" name="Freeform 331"/>
            <p:cNvSpPr>
              <a:spLocks/>
            </p:cNvSpPr>
            <p:nvPr/>
          </p:nvSpPr>
          <p:spPr bwMode="auto">
            <a:xfrm>
              <a:off x="905785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1" name="Freeform 332"/>
            <p:cNvSpPr>
              <a:spLocks/>
            </p:cNvSpPr>
            <p:nvPr/>
          </p:nvSpPr>
          <p:spPr bwMode="auto">
            <a:xfrm>
              <a:off x="1134385" y="55767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2" name="Freeform 333"/>
            <p:cNvSpPr>
              <a:spLocks/>
            </p:cNvSpPr>
            <p:nvPr/>
          </p:nvSpPr>
          <p:spPr bwMode="auto">
            <a:xfrm>
              <a:off x="1175660" y="5576778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3" name="Freeform 334"/>
            <p:cNvSpPr>
              <a:spLocks/>
            </p:cNvSpPr>
            <p:nvPr/>
          </p:nvSpPr>
          <p:spPr bwMode="auto">
            <a:xfrm>
              <a:off x="1405848" y="5576778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4" name="Freeform 335"/>
            <p:cNvSpPr>
              <a:spLocks/>
            </p:cNvSpPr>
            <p:nvPr/>
          </p:nvSpPr>
          <p:spPr bwMode="auto">
            <a:xfrm>
              <a:off x="1364573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5" name="Freeform 339"/>
            <p:cNvSpPr>
              <a:spLocks/>
            </p:cNvSpPr>
            <p:nvPr/>
          </p:nvSpPr>
          <p:spPr bwMode="auto">
            <a:xfrm>
              <a:off x="1821773" y="5576778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6" name="Freeform 340"/>
            <p:cNvSpPr>
              <a:spLocks/>
            </p:cNvSpPr>
            <p:nvPr/>
          </p:nvSpPr>
          <p:spPr bwMode="auto">
            <a:xfrm>
              <a:off x="1593173" y="5576778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7" name="Freeform 341"/>
            <p:cNvSpPr>
              <a:spLocks/>
            </p:cNvSpPr>
            <p:nvPr/>
          </p:nvSpPr>
          <p:spPr bwMode="auto">
            <a:xfrm>
              <a:off x="1634448" y="5576778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8" name="Freeform 345"/>
            <p:cNvSpPr>
              <a:spLocks/>
            </p:cNvSpPr>
            <p:nvPr/>
          </p:nvSpPr>
          <p:spPr bwMode="auto">
            <a:xfrm>
              <a:off x="-199115" y="60064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9" name="Freeform 346"/>
            <p:cNvSpPr>
              <a:spLocks/>
            </p:cNvSpPr>
            <p:nvPr/>
          </p:nvSpPr>
          <p:spPr bwMode="auto">
            <a:xfrm>
              <a:off x="31073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7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7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0" name="Freeform 347"/>
            <p:cNvSpPr>
              <a:spLocks/>
            </p:cNvSpPr>
            <p:nvPr/>
          </p:nvSpPr>
          <p:spPr bwMode="auto">
            <a:xfrm>
              <a:off x="-10202" y="60064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1" name="Freeform 348"/>
            <p:cNvSpPr>
              <a:spLocks/>
            </p:cNvSpPr>
            <p:nvPr/>
          </p:nvSpPr>
          <p:spPr bwMode="auto">
            <a:xfrm>
              <a:off x="677185" y="60064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2" name="Freeform 349"/>
            <p:cNvSpPr>
              <a:spLocks/>
            </p:cNvSpPr>
            <p:nvPr/>
          </p:nvSpPr>
          <p:spPr bwMode="auto">
            <a:xfrm>
              <a:off x="718460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3" name="Freeform 350"/>
            <p:cNvSpPr>
              <a:spLocks/>
            </p:cNvSpPr>
            <p:nvPr/>
          </p:nvSpPr>
          <p:spPr bwMode="auto">
            <a:xfrm>
              <a:off x="488273" y="60064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4" name="Freeform 351"/>
            <p:cNvSpPr>
              <a:spLocks/>
            </p:cNvSpPr>
            <p:nvPr/>
          </p:nvSpPr>
          <p:spPr bwMode="auto">
            <a:xfrm>
              <a:off x="446998" y="60064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5" name="Freeform 352"/>
            <p:cNvSpPr>
              <a:spLocks/>
            </p:cNvSpPr>
            <p:nvPr/>
          </p:nvSpPr>
          <p:spPr bwMode="auto">
            <a:xfrm>
              <a:off x="218398" y="60064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6" name="Freeform 353"/>
            <p:cNvSpPr>
              <a:spLocks/>
            </p:cNvSpPr>
            <p:nvPr/>
          </p:nvSpPr>
          <p:spPr bwMode="auto">
            <a:xfrm>
              <a:off x="259673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7" name="Freeform 354"/>
            <p:cNvSpPr>
              <a:spLocks/>
            </p:cNvSpPr>
            <p:nvPr/>
          </p:nvSpPr>
          <p:spPr bwMode="auto">
            <a:xfrm>
              <a:off x="947060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8" name="Freeform 355"/>
            <p:cNvSpPr>
              <a:spLocks/>
            </p:cNvSpPr>
            <p:nvPr/>
          </p:nvSpPr>
          <p:spPr bwMode="auto">
            <a:xfrm>
              <a:off x="905785" y="60064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9" name="Freeform 356"/>
            <p:cNvSpPr>
              <a:spLocks/>
            </p:cNvSpPr>
            <p:nvPr/>
          </p:nvSpPr>
          <p:spPr bwMode="auto">
            <a:xfrm>
              <a:off x="1134385" y="60064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0" name="Freeform 357"/>
            <p:cNvSpPr>
              <a:spLocks/>
            </p:cNvSpPr>
            <p:nvPr/>
          </p:nvSpPr>
          <p:spPr bwMode="auto">
            <a:xfrm>
              <a:off x="1175660" y="6006462"/>
              <a:ext cx="204788" cy="429684"/>
            </a:xfrm>
            <a:custGeom>
              <a:avLst/>
              <a:gdLst>
                <a:gd name="T0" fmla="*/ 236 w 256"/>
                <a:gd name="T1" fmla="*/ 191 h 406"/>
                <a:gd name="T2" fmla="*/ 236 w 256"/>
                <a:gd name="T3" fmla="*/ 0 h 406"/>
                <a:gd name="T4" fmla="*/ 256 w 256"/>
                <a:gd name="T5" fmla="*/ 0 h 406"/>
                <a:gd name="T6" fmla="*/ 256 w 256"/>
                <a:gd name="T7" fmla="*/ 406 h 406"/>
                <a:gd name="T8" fmla="*/ 236 w 256"/>
                <a:gd name="T9" fmla="*/ 406 h 406"/>
                <a:gd name="T10" fmla="*/ 236 w 256"/>
                <a:gd name="T11" fmla="*/ 211 h 406"/>
                <a:gd name="T12" fmla="*/ 161 w 256"/>
                <a:gd name="T13" fmla="*/ 211 h 406"/>
                <a:gd name="T14" fmla="*/ 34 w 256"/>
                <a:gd name="T15" fmla="*/ 406 h 406"/>
                <a:gd name="T16" fmla="*/ 9 w 256"/>
                <a:gd name="T17" fmla="*/ 406 h 406"/>
                <a:gd name="T18" fmla="*/ 142 w 256"/>
                <a:gd name="T19" fmla="*/ 202 h 406"/>
                <a:gd name="T20" fmla="*/ 0 w 256"/>
                <a:gd name="T21" fmla="*/ 0 h 406"/>
                <a:gd name="T22" fmla="*/ 26 w 256"/>
                <a:gd name="T23" fmla="*/ 0 h 406"/>
                <a:gd name="T24" fmla="*/ 160 w 256"/>
                <a:gd name="T25" fmla="*/ 191 h 406"/>
                <a:gd name="T26" fmla="*/ 23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36" y="191"/>
                  </a:move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1" name="Freeform 358"/>
            <p:cNvSpPr>
              <a:spLocks/>
            </p:cNvSpPr>
            <p:nvPr/>
          </p:nvSpPr>
          <p:spPr bwMode="auto">
            <a:xfrm>
              <a:off x="1405848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2 w 257"/>
                <a:gd name="T13" fmla="*/ 211 h 406"/>
                <a:gd name="T14" fmla="*/ 35 w 257"/>
                <a:gd name="T15" fmla="*/ 406 h 406"/>
                <a:gd name="T16" fmla="*/ 9 w 257"/>
                <a:gd name="T17" fmla="*/ 406 h 406"/>
                <a:gd name="T18" fmla="*/ 143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1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2" y="211"/>
                  </a:lnTo>
                  <a:lnTo>
                    <a:pt x="35" y="406"/>
                  </a:lnTo>
                  <a:lnTo>
                    <a:pt x="9" y="406"/>
                  </a:lnTo>
                  <a:lnTo>
                    <a:pt x="143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1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2" name="Freeform 359"/>
            <p:cNvSpPr>
              <a:spLocks/>
            </p:cNvSpPr>
            <p:nvPr/>
          </p:nvSpPr>
          <p:spPr bwMode="auto">
            <a:xfrm>
              <a:off x="1364573" y="6006462"/>
              <a:ext cx="203200" cy="429684"/>
            </a:xfrm>
            <a:custGeom>
              <a:avLst/>
              <a:gdLst>
                <a:gd name="T0" fmla="*/ 97 w 257"/>
                <a:gd name="T1" fmla="*/ 191 h 406"/>
                <a:gd name="T2" fmla="*/ 231 w 257"/>
                <a:gd name="T3" fmla="*/ 0 h 406"/>
                <a:gd name="T4" fmla="*/ 257 w 257"/>
                <a:gd name="T5" fmla="*/ 0 h 406"/>
                <a:gd name="T6" fmla="*/ 115 w 257"/>
                <a:gd name="T7" fmla="*/ 202 h 406"/>
                <a:gd name="T8" fmla="*/ 248 w 257"/>
                <a:gd name="T9" fmla="*/ 406 h 406"/>
                <a:gd name="T10" fmla="*/ 223 w 257"/>
                <a:gd name="T11" fmla="*/ 406 h 406"/>
                <a:gd name="T12" fmla="*/ 96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7" y="191"/>
                  </a:moveTo>
                  <a:lnTo>
                    <a:pt x="231" y="0"/>
                  </a:lnTo>
                  <a:lnTo>
                    <a:pt x="257" y="0"/>
                  </a:lnTo>
                  <a:lnTo>
                    <a:pt x="115" y="202"/>
                  </a:lnTo>
                  <a:lnTo>
                    <a:pt x="248" y="406"/>
                  </a:lnTo>
                  <a:lnTo>
                    <a:pt x="223" y="406"/>
                  </a:lnTo>
                  <a:lnTo>
                    <a:pt x="96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3" name="Freeform 363"/>
            <p:cNvSpPr>
              <a:spLocks/>
            </p:cNvSpPr>
            <p:nvPr/>
          </p:nvSpPr>
          <p:spPr bwMode="auto">
            <a:xfrm>
              <a:off x="1821773" y="6006462"/>
              <a:ext cx="204788" cy="429684"/>
            </a:xfrm>
            <a:custGeom>
              <a:avLst/>
              <a:gdLst>
                <a:gd name="T0" fmla="*/ 96 w 256"/>
                <a:gd name="T1" fmla="*/ 191 h 406"/>
                <a:gd name="T2" fmla="*/ 230 w 256"/>
                <a:gd name="T3" fmla="*/ 0 h 406"/>
                <a:gd name="T4" fmla="*/ 256 w 256"/>
                <a:gd name="T5" fmla="*/ 0 h 406"/>
                <a:gd name="T6" fmla="*/ 114 w 256"/>
                <a:gd name="T7" fmla="*/ 202 h 406"/>
                <a:gd name="T8" fmla="*/ 247 w 256"/>
                <a:gd name="T9" fmla="*/ 406 h 406"/>
                <a:gd name="T10" fmla="*/ 222 w 256"/>
                <a:gd name="T11" fmla="*/ 406 h 406"/>
                <a:gd name="T12" fmla="*/ 95 w 256"/>
                <a:gd name="T13" fmla="*/ 211 h 406"/>
                <a:gd name="T14" fmla="*/ 20 w 256"/>
                <a:gd name="T15" fmla="*/ 211 h 406"/>
                <a:gd name="T16" fmla="*/ 20 w 256"/>
                <a:gd name="T17" fmla="*/ 406 h 406"/>
                <a:gd name="T18" fmla="*/ 0 w 256"/>
                <a:gd name="T19" fmla="*/ 406 h 406"/>
                <a:gd name="T20" fmla="*/ 0 w 256"/>
                <a:gd name="T21" fmla="*/ 0 h 406"/>
                <a:gd name="T22" fmla="*/ 20 w 256"/>
                <a:gd name="T23" fmla="*/ 0 h 406"/>
                <a:gd name="T24" fmla="*/ 20 w 256"/>
                <a:gd name="T25" fmla="*/ 191 h 406"/>
                <a:gd name="T26" fmla="*/ 96 w 256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96" y="191"/>
                  </a:moveTo>
                  <a:lnTo>
                    <a:pt x="230" y="0"/>
                  </a:lnTo>
                  <a:lnTo>
                    <a:pt x="256" y="0"/>
                  </a:lnTo>
                  <a:lnTo>
                    <a:pt x="114" y="202"/>
                  </a:lnTo>
                  <a:lnTo>
                    <a:pt x="247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4" name="Freeform 364"/>
            <p:cNvSpPr>
              <a:spLocks/>
            </p:cNvSpPr>
            <p:nvPr/>
          </p:nvSpPr>
          <p:spPr bwMode="auto">
            <a:xfrm>
              <a:off x="1593173" y="6006462"/>
              <a:ext cx="203200" cy="429684"/>
            </a:xfrm>
            <a:custGeom>
              <a:avLst/>
              <a:gdLst>
                <a:gd name="T0" fmla="*/ 96 w 257"/>
                <a:gd name="T1" fmla="*/ 191 h 406"/>
                <a:gd name="T2" fmla="*/ 230 w 257"/>
                <a:gd name="T3" fmla="*/ 0 h 406"/>
                <a:gd name="T4" fmla="*/ 257 w 257"/>
                <a:gd name="T5" fmla="*/ 0 h 406"/>
                <a:gd name="T6" fmla="*/ 114 w 257"/>
                <a:gd name="T7" fmla="*/ 202 h 406"/>
                <a:gd name="T8" fmla="*/ 248 w 257"/>
                <a:gd name="T9" fmla="*/ 406 h 406"/>
                <a:gd name="T10" fmla="*/ 222 w 257"/>
                <a:gd name="T11" fmla="*/ 406 h 406"/>
                <a:gd name="T12" fmla="*/ 95 w 257"/>
                <a:gd name="T13" fmla="*/ 211 h 406"/>
                <a:gd name="T14" fmla="*/ 20 w 257"/>
                <a:gd name="T15" fmla="*/ 211 h 406"/>
                <a:gd name="T16" fmla="*/ 20 w 257"/>
                <a:gd name="T17" fmla="*/ 406 h 406"/>
                <a:gd name="T18" fmla="*/ 0 w 257"/>
                <a:gd name="T19" fmla="*/ 406 h 406"/>
                <a:gd name="T20" fmla="*/ 0 w 257"/>
                <a:gd name="T21" fmla="*/ 0 h 406"/>
                <a:gd name="T22" fmla="*/ 20 w 257"/>
                <a:gd name="T23" fmla="*/ 0 h 406"/>
                <a:gd name="T24" fmla="*/ 20 w 257"/>
                <a:gd name="T25" fmla="*/ 191 h 406"/>
                <a:gd name="T26" fmla="*/ 96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96" y="191"/>
                  </a:moveTo>
                  <a:lnTo>
                    <a:pt x="230" y="0"/>
                  </a:lnTo>
                  <a:lnTo>
                    <a:pt x="257" y="0"/>
                  </a:lnTo>
                  <a:lnTo>
                    <a:pt x="114" y="202"/>
                  </a:lnTo>
                  <a:lnTo>
                    <a:pt x="248" y="406"/>
                  </a:lnTo>
                  <a:lnTo>
                    <a:pt x="222" y="406"/>
                  </a:lnTo>
                  <a:lnTo>
                    <a:pt x="95" y="211"/>
                  </a:lnTo>
                  <a:lnTo>
                    <a:pt x="20" y="211"/>
                  </a:ln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1"/>
                  </a:lnTo>
                  <a:lnTo>
                    <a:pt x="96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5" name="Freeform 365"/>
            <p:cNvSpPr>
              <a:spLocks/>
            </p:cNvSpPr>
            <p:nvPr/>
          </p:nvSpPr>
          <p:spPr bwMode="auto">
            <a:xfrm>
              <a:off x="1634448" y="6006462"/>
              <a:ext cx="203200" cy="429684"/>
            </a:xfrm>
            <a:custGeom>
              <a:avLst/>
              <a:gdLst>
                <a:gd name="T0" fmla="*/ 237 w 257"/>
                <a:gd name="T1" fmla="*/ 191 h 406"/>
                <a:gd name="T2" fmla="*/ 237 w 257"/>
                <a:gd name="T3" fmla="*/ 0 h 406"/>
                <a:gd name="T4" fmla="*/ 257 w 257"/>
                <a:gd name="T5" fmla="*/ 0 h 406"/>
                <a:gd name="T6" fmla="*/ 257 w 257"/>
                <a:gd name="T7" fmla="*/ 406 h 406"/>
                <a:gd name="T8" fmla="*/ 237 w 257"/>
                <a:gd name="T9" fmla="*/ 406 h 406"/>
                <a:gd name="T10" fmla="*/ 237 w 257"/>
                <a:gd name="T11" fmla="*/ 211 h 406"/>
                <a:gd name="T12" fmla="*/ 161 w 257"/>
                <a:gd name="T13" fmla="*/ 211 h 406"/>
                <a:gd name="T14" fmla="*/ 34 w 257"/>
                <a:gd name="T15" fmla="*/ 406 h 406"/>
                <a:gd name="T16" fmla="*/ 9 w 257"/>
                <a:gd name="T17" fmla="*/ 406 h 406"/>
                <a:gd name="T18" fmla="*/ 142 w 257"/>
                <a:gd name="T19" fmla="*/ 202 h 406"/>
                <a:gd name="T20" fmla="*/ 0 w 257"/>
                <a:gd name="T21" fmla="*/ 0 h 406"/>
                <a:gd name="T22" fmla="*/ 26 w 257"/>
                <a:gd name="T23" fmla="*/ 0 h 406"/>
                <a:gd name="T24" fmla="*/ 160 w 257"/>
                <a:gd name="T25" fmla="*/ 191 h 406"/>
                <a:gd name="T26" fmla="*/ 237 w 257"/>
                <a:gd name="T27" fmla="*/ 1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37" y="191"/>
                  </a:move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1"/>
                  </a:lnTo>
                  <a:lnTo>
                    <a:pt x="161" y="211"/>
                  </a:lnTo>
                  <a:lnTo>
                    <a:pt x="34" y="406"/>
                  </a:lnTo>
                  <a:lnTo>
                    <a:pt x="9" y="406"/>
                  </a:lnTo>
                  <a:lnTo>
                    <a:pt x="142" y="202"/>
                  </a:lnTo>
                  <a:lnTo>
                    <a:pt x="0" y="0"/>
                  </a:lnTo>
                  <a:lnTo>
                    <a:pt x="26" y="0"/>
                  </a:lnTo>
                  <a:lnTo>
                    <a:pt x="160" y="191"/>
                  </a:lnTo>
                  <a:lnTo>
                    <a:pt x="237" y="1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6" name="Freeform 369"/>
            <p:cNvSpPr>
              <a:spLocks/>
            </p:cNvSpPr>
            <p:nvPr/>
          </p:nvSpPr>
          <p:spPr bwMode="auto">
            <a:xfrm>
              <a:off x="-199115" y="64340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7" name="Freeform 370"/>
            <p:cNvSpPr>
              <a:spLocks/>
            </p:cNvSpPr>
            <p:nvPr/>
          </p:nvSpPr>
          <p:spPr bwMode="auto">
            <a:xfrm>
              <a:off x="31073" y="64340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7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7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8" name="Freeform 371"/>
            <p:cNvSpPr>
              <a:spLocks/>
            </p:cNvSpPr>
            <p:nvPr/>
          </p:nvSpPr>
          <p:spPr bwMode="auto">
            <a:xfrm>
              <a:off x="-10202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9" name="Freeform 372"/>
            <p:cNvSpPr>
              <a:spLocks/>
            </p:cNvSpPr>
            <p:nvPr/>
          </p:nvSpPr>
          <p:spPr bwMode="auto">
            <a:xfrm>
              <a:off x="677185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0" name="Freeform 373"/>
            <p:cNvSpPr>
              <a:spLocks/>
            </p:cNvSpPr>
            <p:nvPr/>
          </p:nvSpPr>
          <p:spPr bwMode="auto">
            <a:xfrm>
              <a:off x="718460" y="64340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1" name="Freeform 374"/>
            <p:cNvSpPr>
              <a:spLocks/>
            </p:cNvSpPr>
            <p:nvPr/>
          </p:nvSpPr>
          <p:spPr bwMode="auto">
            <a:xfrm>
              <a:off x="488273" y="64340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2" name="Freeform 375"/>
            <p:cNvSpPr>
              <a:spLocks/>
            </p:cNvSpPr>
            <p:nvPr/>
          </p:nvSpPr>
          <p:spPr bwMode="auto">
            <a:xfrm>
              <a:off x="446998" y="64340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3" name="Freeform 376"/>
            <p:cNvSpPr>
              <a:spLocks/>
            </p:cNvSpPr>
            <p:nvPr/>
          </p:nvSpPr>
          <p:spPr bwMode="auto">
            <a:xfrm>
              <a:off x="218398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4" name="Freeform 377"/>
            <p:cNvSpPr>
              <a:spLocks/>
            </p:cNvSpPr>
            <p:nvPr/>
          </p:nvSpPr>
          <p:spPr bwMode="auto">
            <a:xfrm>
              <a:off x="259673" y="64340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5" name="Freeform 378"/>
            <p:cNvSpPr>
              <a:spLocks/>
            </p:cNvSpPr>
            <p:nvPr/>
          </p:nvSpPr>
          <p:spPr bwMode="auto">
            <a:xfrm>
              <a:off x="947060" y="64340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6" name="Freeform 379"/>
            <p:cNvSpPr>
              <a:spLocks/>
            </p:cNvSpPr>
            <p:nvPr/>
          </p:nvSpPr>
          <p:spPr bwMode="auto">
            <a:xfrm>
              <a:off x="905785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7" name="Freeform 380"/>
            <p:cNvSpPr>
              <a:spLocks/>
            </p:cNvSpPr>
            <p:nvPr/>
          </p:nvSpPr>
          <p:spPr bwMode="auto">
            <a:xfrm>
              <a:off x="1134385" y="64340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8" name="Freeform 381"/>
            <p:cNvSpPr>
              <a:spLocks/>
            </p:cNvSpPr>
            <p:nvPr/>
          </p:nvSpPr>
          <p:spPr bwMode="auto">
            <a:xfrm>
              <a:off x="1175660" y="6434029"/>
              <a:ext cx="204788" cy="429684"/>
            </a:xfrm>
            <a:custGeom>
              <a:avLst/>
              <a:gdLst>
                <a:gd name="T0" fmla="*/ 160 w 256"/>
                <a:gd name="T1" fmla="*/ 215 h 406"/>
                <a:gd name="T2" fmla="*/ 26 w 256"/>
                <a:gd name="T3" fmla="*/ 406 h 406"/>
                <a:gd name="T4" fmla="*/ 0 w 256"/>
                <a:gd name="T5" fmla="*/ 406 h 406"/>
                <a:gd name="T6" fmla="*/ 142 w 256"/>
                <a:gd name="T7" fmla="*/ 204 h 406"/>
                <a:gd name="T8" fmla="*/ 9 w 256"/>
                <a:gd name="T9" fmla="*/ 0 h 406"/>
                <a:gd name="T10" fmla="*/ 34 w 256"/>
                <a:gd name="T11" fmla="*/ 0 h 406"/>
                <a:gd name="T12" fmla="*/ 161 w 256"/>
                <a:gd name="T13" fmla="*/ 196 h 406"/>
                <a:gd name="T14" fmla="*/ 236 w 256"/>
                <a:gd name="T15" fmla="*/ 196 h 406"/>
                <a:gd name="T16" fmla="*/ 236 w 256"/>
                <a:gd name="T17" fmla="*/ 0 h 406"/>
                <a:gd name="T18" fmla="*/ 256 w 256"/>
                <a:gd name="T19" fmla="*/ 0 h 406"/>
                <a:gd name="T20" fmla="*/ 256 w 256"/>
                <a:gd name="T21" fmla="*/ 406 h 406"/>
                <a:gd name="T22" fmla="*/ 236 w 256"/>
                <a:gd name="T23" fmla="*/ 406 h 406"/>
                <a:gd name="T24" fmla="*/ 236 w 256"/>
                <a:gd name="T25" fmla="*/ 215 h 406"/>
                <a:gd name="T26" fmla="*/ 16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6" y="196"/>
                  </a:lnTo>
                  <a:lnTo>
                    <a:pt x="236" y="0"/>
                  </a:lnTo>
                  <a:lnTo>
                    <a:pt x="256" y="0"/>
                  </a:lnTo>
                  <a:lnTo>
                    <a:pt x="256" y="406"/>
                  </a:lnTo>
                  <a:lnTo>
                    <a:pt x="236" y="406"/>
                  </a:lnTo>
                  <a:lnTo>
                    <a:pt x="236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9" name="Freeform 382"/>
            <p:cNvSpPr>
              <a:spLocks/>
            </p:cNvSpPr>
            <p:nvPr/>
          </p:nvSpPr>
          <p:spPr bwMode="auto">
            <a:xfrm>
              <a:off x="1405848" y="6434029"/>
              <a:ext cx="203200" cy="429684"/>
            </a:xfrm>
            <a:custGeom>
              <a:avLst/>
              <a:gdLst>
                <a:gd name="T0" fmla="*/ 161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3 w 257"/>
                <a:gd name="T7" fmla="*/ 204 h 406"/>
                <a:gd name="T8" fmla="*/ 9 w 257"/>
                <a:gd name="T9" fmla="*/ 0 h 406"/>
                <a:gd name="T10" fmla="*/ 35 w 257"/>
                <a:gd name="T11" fmla="*/ 0 h 406"/>
                <a:gd name="T12" fmla="*/ 162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1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1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3" y="204"/>
                  </a:lnTo>
                  <a:lnTo>
                    <a:pt x="9" y="0"/>
                  </a:lnTo>
                  <a:lnTo>
                    <a:pt x="35" y="0"/>
                  </a:lnTo>
                  <a:lnTo>
                    <a:pt x="162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1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0" name="Freeform 383"/>
            <p:cNvSpPr>
              <a:spLocks/>
            </p:cNvSpPr>
            <p:nvPr/>
          </p:nvSpPr>
          <p:spPr bwMode="auto">
            <a:xfrm>
              <a:off x="1364573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6 w 257"/>
                <a:gd name="T13" fmla="*/ 196 h 406"/>
                <a:gd name="T14" fmla="*/ 223 w 257"/>
                <a:gd name="T15" fmla="*/ 0 h 406"/>
                <a:gd name="T16" fmla="*/ 248 w 257"/>
                <a:gd name="T17" fmla="*/ 0 h 406"/>
                <a:gd name="T18" fmla="*/ 115 w 257"/>
                <a:gd name="T19" fmla="*/ 204 h 406"/>
                <a:gd name="T20" fmla="*/ 257 w 257"/>
                <a:gd name="T21" fmla="*/ 406 h 406"/>
                <a:gd name="T22" fmla="*/ 231 w 257"/>
                <a:gd name="T23" fmla="*/ 406 h 406"/>
                <a:gd name="T24" fmla="*/ 97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6" y="196"/>
                  </a:lnTo>
                  <a:lnTo>
                    <a:pt x="223" y="0"/>
                  </a:lnTo>
                  <a:lnTo>
                    <a:pt x="248" y="0"/>
                  </a:lnTo>
                  <a:lnTo>
                    <a:pt x="115" y="204"/>
                  </a:lnTo>
                  <a:lnTo>
                    <a:pt x="257" y="406"/>
                  </a:lnTo>
                  <a:lnTo>
                    <a:pt x="231" y="406"/>
                  </a:lnTo>
                  <a:lnTo>
                    <a:pt x="97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1" name="Freeform 387"/>
            <p:cNvSpPr>
              <a:spLocks/>
            </p:cNvSpPr>
            <p:nvPr/>
          </p:nvSpPr>
          <p:spPr bwMode="auto">
            <a:xfrm>
              <a:off x="1821773" y="6434029"/>
              <a:ext cx="204788" cy="429684"/>
            </a:xfrm>
            <a:custGeom>
              <a:avLst/>
              <a:gdLst>
                <a:gd name="T0" fmla="*/ 20 w 256"/>
                <a:gd name="T1" fmla="*/ 215 h 406"/>
                <a:gd name="T2" fmla="*/ 20 w 256"/>
                <a:gd name="T3" fmla="*/ 406 h 406"/>
                <a:gd name="T4" fmla="*/ 0 w 256"/>
                <a:gd name="T5" fmla="*/ 406 h 406"/>
                <a:gd name="T6" fmla="*/ 0 w 256"/>
                <a:gd name="T7" fmla="*/ 0 h 406"/>
                <a:gd name="T8" fmla="*/ 20 w 256"/>
                <a:gd name="T9" fmla="*/ 0 h 406"/>
                <a:gd name="T10" fmla="*/ 20 w 256"/>
                <a:gd name="T11" fmla="*/ 196 h 406"/>
                <a:gd name="T12" fmla="*/ 95 w 256"/>
                <a:gd name="T13" fmla="*/ 196 h 406"/>
                <a:gd name="T14" fmla="*/ 222 w 256"/>
                <a:gd name="T15" fmla="*/ 0 h 406"/>
                <a:gd name="T16" fmla="*/ 247 w 256"/>
                <a:gd name="T17" fmla="*/ 0 h 406"/>
                <a:gd name="T18" fmla="*/ 114 w 256"/>
                <a:gd name="T19" fmla="*/ 204 h 406"/>
                <a:gd name="T20" fmla="*/ 256 w 256"/>
                <a:gd name="T21" fmla="*/ 406 h 406"/>
                <a:gd name="T22" fmla="*/ 230 w 256"/>
                <a:gd name="T23" fmla="*/ 406 h 406"/>
                <a:gd name="T24" fmla="*/ 96 w 256"/>
                <a:gd name="T25" fmla="*/ 215 h 406"/>
                <a:gd name="T26" fmla="*/ 20 w 256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7" y="0"/>
                  </a:lnTo>
                  <a:lnTo>
                    <a:pt x="114" y="204"/>
                  </a:lnTo>
                  <a:lnTo>
                    <a:pt x="256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2" name="Freeform 388"/>
            <p:cNvSpPr>
              <a:spLocks/>
            </p:cNvSpPr>
            <p:nvPr/>
          </p:nvSpPr>
          <p:spPr bwMode="auto">
            <a:xfrm>
              <a:off x="1593173" y="6434029"/>
              <a:ext cx="203200" cy="429684"/>
            </a:xfrm>
            <a:custGeom>
              <a:avLst/>
              <a:gdLst>
                <a:gd name="T0" fmla="*/ 20 w 257"/>
                <a:gd name="T1" fmla="*/ 215 h 406"/>
                <a:gd name="T2" fmla="*/ 20 w 257"/>
                <a:gd name="T3" fmla="*/ 406 h 406"/>
                <a:gd name="T4" fmla="*/ 0 w 257"/>
                <a:gd name="T5" fmla="*/ 406 h 406"/>
                <a:gd name="T6" fmla="*/ 0 w 257"/>
                <a:gd name="T7" fmla="*/ 0 h 406"/>
                <a:gd name="T8" fmla="*/ 20 w 257"/>
                <a:gd name="T9" fmla="*/ 0 h 406"/>
                <a:gd name="T10" fmla="*/ 20 w 257"/>
                <a:gd name="T11" fmla="*/ 196 h 406"/>
                <a:gd name="T12" fmla="*/ 95 w 257"/>
                <a:gd name="T13" fmla="*/ 196 h 406"/>
                <a:gd name="T14" fmla="*/ 222 w 257"/>
                <a:gd name="T15" fmla="*/ 0 h 406"/>
                <a:gd name="T16" fmla="*/ 248 w 257"/>
                <a:gd name="T17" fmla="*/ 0 h 406"/>
                <a:gd name="T18" fmla="*/ 114 w 257"/>
                <a:gd name="T19" fmla="*/ 204 h 406"/>
                <a:gd name="T20" fmla="*/ 257 w 257"/>
                <a:gd name="T21" fmla="*/ 406 h 406"/>
                <a:gd name="T22" fmla="*/ 230 w 257"/>
                <a:gd name="T23" fmla="*/ 406 h 406"/>
                <a:gd name="T24" fmla="*/ 96 w 257"/>
                <a:gd name="T25" fmla="*/ 215 h 406"/>
                <a:gd name="T26" fmla="*/ 2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20" y="215"/>
                  </a:moveTo>
                  <a:lnTo>
                    <a:pt x="20" y="406"/>
                  </a:lnTo>
                  <a:lnTo>
                    <a:pt x="0" y="406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96"/>
                  </a:lnTo>
                  <a:lnTo>
                    <a:pt x="95" y="196"/>
                  </a:lnTo>
                  <a:lnTo>
                    <a:pt x="222" y="0"/>
                  </a:lnTo>
                  <a:lnTo>
                    <a:pt x="248" y="0"/>
                  </a:lnTo>
                  <a:lnTo>
                    <a:pt x="114" y="204"/>
                  </a:lnTo>
                  <a:lnTo>
                    <a:pt x="257" y="406"/>
                  </a:lnTo>
                  <a:lnTo>
                    <a:pt x="230" y="406"/>
                  </a:lnTo>
                  <a:lnTo>
                    <a:pt x="96" y="215"/>
                  </a:lnTo>
                  <a:lnTo>
                    <a:pt x="2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3" name="Freeform 389"/>
            <p:cNvSpPr>
              <a:spLocks/>
            </p:cNvSpPr>
            <p:nvPr/>
          </p:nvSpPr>
          <p:spPr bwMode="auto">
            <a:xfrm>
              <a:off x="1634448" y="6434029"/>
              <a:ext cx="203200" cy="429684"/>
            </a:xfrm>
            <a:custGeom>
              <a:avLst/>
              <a:gdLst>
                <a:gd name="T0" fmla="*/ 160 w 257"/>
                <a:gd name="T1" fmla="*/ 215 h 406"/>
                <a:gd name="T2" fmla="*/ 26 w 257"/>
                <a:gd name="T3" fmla="*/ 406 h 406"/>
                <a:gd name="T4" fmla="*/ 0 w 257"/>
                <a:gd name="T5" fmla="*/ 406 h 406"/>
                <a:gd name="T6" fmla="*/ 142 w 257"/>
                <a:gd name="T7" fmla="*/ 204 h 406"/>
                <a:gd name="T8" fmla="*/ 9 w 257"/>
                <a:gd name="T9" fmla="*/ 0 h 406"/>
                <a:gd name="T10" fmla="*/ 34 w 257"/>
                <a:gd name="T11" fmla="*/ 0 h 406"/>
                <a:gd name="T12" fmla="*/ 161 w 257"/>
                <a:gd name="T13" fmla="*/ 196 h 406"/>
                <a:gd name="T14" fmla="*/ 237 w 257"/>
                <a:gd name="T15" fmla="*/ 196 h 406"/>
                <a:gd name="T16" fmla="*/ 237 w 257"/>
                <a:gd name="T17" fmla="*/ 0 h 406"/>
                <a:gd name="T18" fmla="*/ 257 w 257"/>
                <a:gd name="T19" fmla="*/ 0 h 406"/>
                <a:gd name="T20" fmla="*/ 257 w 257"/>
                <a:gd name="T21" fmla="*/ 406 h 406"/>
                <a:gd name="T22" fmla="*/ 237 w 257"/>
                <a:gd name="T23" fmla="*/ 406 h 406"/>
                <a:gd name="T24" fmla="*/ 237 w 257"/>
                <a:gd name="T25" fmla="*/ 215 h 406"/>
                <a:gd name="T26" fmla="*/ 160 w 257"/>
                <a:gd name="T27" fmla="*/ 21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7" h="406">
                  <a:moveTo>
                    <a:pt x="160" y="215"/>
                  </a:moveTo>
                  <a:lnTo>
                    <a:pt x="26" y="406"/>
                  </a:lnTo>
                  <a:lnTo>
                    <a:pt x="0" y="406"/>
                  </a:lnTo>
                  <a:lnTo>
                    <a:pt x="142" y="204"/>
                  </a:lnTo>
                  <a:lnTo>
                    <a:pt x="9" y="0"/>
                  </a:lnTo>
                  <a:lnTo>
                    <a:pt x="34" y="0"/>
                  </a:lnTo>
                  <a:lnTo>
                    <a:pt x="161" y="196"/>
                  </a:lnTo>
                  <a:lnTo>
                    <a:pt x="237" y="196"/>
                  </a:lnTo>
                  <a:lnTo>
                    <a:pt x="237" y="0"/>
                  </a:lnTo>
                  <a:lnTo>
                    <a:pt x="257" y="0"/>
                  </a:lnTo>
                  <a:lnTo>
                    <a:pt x="257" y="406"/>
                  </a:lnTo>
                  <a:lnTo>
                    <a:pt x="237" y="406"/>
                  </a:lnTo>
                  <a:lnTo>
                    <a:pt x="237" y="215"/>
                  </a:lnTo>
                  <a:lnTo>
                    <a:pt x="160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86108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Autofit/>
          </a:bodyPr>
          <a:lstStyle>
            <a:lvl1pPr algn="l">
              <a:defRPr sz="32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061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57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57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08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1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2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ED9EB-B609-4954-B3E5-7ACBC7B75736}" type="datetimeFigureOut">
              <a:rPr lang="fi-FI" smtClean="0"/>
              <a:t>26.9.2022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67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stavyyspaneeli.fi/2022/06/01/myonteinen-tulevaisuus-suomelle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stavyyspaneeli.f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DDD3FA4-DD0B-4726-AAE1-0CFFB4D77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1680" y="3003797"/>
            <a:ext cx="6779982" cy="1470025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fi-FI" i="1" dirty="0"/>
              <a:t>Katriina Siivonen</a:t>
            </a:r>
          </a:p>
          <a:p>
            <a:pPr algn="ctr"/>
            <a:r>
              <a:rPr lang="fi-FI" i="1" dirty="0"/>
              <a:t>Kestävän kehityksen asiantuntijapaneeli</a:t>
            </a:r>
          </a:p>
          <a:p>
            <a:pPr algn="ctr"/>
            <a:endParaRPr lang="fi-FI" i="1" dirty="0"/>
          </a:p>
          <a:p>
            <a:pPr algn="ctr"/>
            <a:r>
              <a:rPr lang="fi-FI" i="1" dirty="0"/>
              <a:t>28.9.2022 </a:t>
            </a:r>
          </a:p>
          <a:p>
            <a:pPr algn="ctr"/>
            <a:r>
              <a:rPr lang="fi-FI" i="1" dirty="0"/>
              <a:t>Suomen kestävän kehityksen toimikunnan kokous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C58C73F-30D9-494B-8B5E-F6EA908BDC86}"/>
              </a:ext>
            </a:extLst>
          </p:cNvPr>
          <p:cNvSpPr txBox="1">
            <a:spLocks/>
          </p:cNvSpPr>
          <p:nvPr/>
        </p:nvSpPr>
        <p:spPr>
          <a:xfrm>
            <a:off x="2093339" y="1203598"/>
            <a:ext cx="5976664" cy="14700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2600"/>
              </a:lnSpc>
              <a:spcBef>
                <a:spcPct val="0"/>
              </a:spcBef>
              <a:buNone/>
              <a:tabLst>
                <a:tab pos="714375" algn="l"/>
              </a:tabLst>
              <a:defRPr sz="2400" b="1" kern="120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fi-FI" sz="3200" dirty="0">
                <a:solidFill>
                  <a:srgbClr val="F39200"/>
                </a:solidFill>
              </a:rPr>
              <a:t>Näkemyksiä</a:t>
            </a:r>
          </a:p>
          <a:p>
            <a:pPr algn="ctr">
              <a:lnSpc>
                <a:spcPct val="100000"/>
              </a:lnSpc>
            </a:pPr>
            <a:r>
              <a:rPr lang="fi-FI" sz="3200" dirty="0">
                <a:solidFill>
                  <a:srgbClr val="F39200"/>
                </a:solidFill>
              </a:rPr>
              <a:t>oivalluksista ja kipupisteistä</a:t>
            </a:r>
          </a:p>
          <a:p>
            <a:pPr algn="ctr">
              <a:lnSpc>
                <a:spcPct val="100000"/>
              </a:lnSpc>
            </a:pPr>
            <a:r>
              <a:rPr lang="fi-FI" sz="3200" dirty="0">
                <a:solidFill>
                  <a:srgbClr val="F39200"/>
                </a:solidFill>
              </a:rPr>
              <a:t>strategian toteuttamisessa</a:t>
            </a:r>
          </a:p>
        </p:txBody>
      </p:sp>
    </p:spTree>
    <p:extLst>
      <p:ext uri="{BB962C8B-B14F-4D97-AF65-F5344CB8AC3E}">
        <p14:creationId xmlns:p14="http://schemas.microsoft.com/office/powerpoint/2010/main" val="132530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2B043-7B99-4D4D-987D-2B489FC8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2800" dirty="0">
                <a:solidFill>
                  <a:schemeClr val="accent6"/>
                </a:solidFill>
              </a:rPr>
              <a:t>Oivallus ja sisäistäminen:</a:t>
            </a:r>
            <a:br>
              <a:rPr lang="fi-FI" sz="2800" dirty="0">
                <a:solidFill>
                  <a:schemeClr val="accent6"/>
                </a:solidFill>
              </a:rPr>
            </a:br>
            <a:r>
              <a:rPr lang="fi-FI" sz="2800" dirty="0">
                <a:solidFill>
                  <a:schemeClr val="accent6"/>
                </a:solidFill>
              </a:rPr>
              <a:t>kestävä hyvinvointiyhteiskunta voidaan saavuttaa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57768-DCF6-4D2C-BA17-EF280C088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2674640" cy="2963466"/>
          </a:xfrm>
          <a:ln>
            <a:solidFill>
              <a:schemeClr val="accent6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sz="2600" dirty="0">
                <a:latin typeface="Calibri" panose="020F0502020204030204" pitchFamily="34" charset="0"/>
                <a:cs typeface="Calibri" panose="020F0502020204030204" pitchFamily="34" charset="0"/>
              </a:rPr>
              <a:t>Kokonaiskestävyydessä talouden ja yhteiskunnan toiminnan perustana on planeetan rajojen tinkimätön kunnioittaminen. </a:t>
            </a:r>
          </a:p>
          <a:p>
            <a:pPr marL="0" indent="0">
              <a:buNone/>
            </a:pPr>
            <a:endParaRPr lang="fi-FI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sz="2600" dirty="0">
                <a:latin typeface="Calibri" panose="020F0502020204030204" pitchFamily="34" charset="0"/>
                <a:cs typeface="Calibri" panose="020F0502020204030204" pitchFamily="34" charset="0"/>
              </a:rPr>
              <a:t>Yhteiskunnan tehtävänä on jakaa vaurautta niin, ettei planeetan kyky tuottaa kaikille ihmisille hyvinvointia vaarannu. </a:t>
            </a:r>
            <a:endParaRPr lang="fi-FI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dirty="0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B690B71A-8458-4B13-A8CF-EF3B01DF2B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35896" y="1631156"/>
            <a:ext cx="5266929" cy="2963466"/>
          </a:xfrm>
        </p:spPr>
        <p:txBody>
          <a:bodyPr>
            <a:normAutofit fontScale="62500" lnSpcReduction="20000"/>
          </a:bodyPr>
          <a:lstStyle/>
          <a:p>
            <a:pPr marL="857250" lvl="1" indent="-457200">
              <a:buFont typeface="+mj-lt"/>
              <a:buAutoNum type="arabicPeriod"/>
            </a:pPr>
            <a:r>
              <a:rPr lang="fi-FI" sz="2300" dirty="0">
                <a:latin typeface="Calibri" panose="020F0502020204030204" pitchFamily="34" charset="0"/>
                <a:cs typeface="Calibri" panose="020F0502020204030204" pitchFamily="34" charset="0"/>
              </a:rPr>
              <a:t>Kestävyysmurros ei ole vain poikkeuksellisen hankala haasteiden kimppu, vaan yhteistyötä rikastava, luova siirtymä kohti luontoa kunnioittavaa hyvinvointia 	                 </a:t>
            </a:r>
            <a:r>
              <a:rPr lang="fi-FI" sz="23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fi-FI" sz="23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sallista kaikki kestävyysmurroksen edistämiseen!</a:t>
            </a:r>
          </a:p>
          <a:p>
            <a:pPr marL="857250" lvl="1" indent="-457200">
              <a:buFont typeface="+mj-lt"/>
              <a:buAutoNum type="arabicPeriod"/>
            </a:pPr>
            <a:endParaRPr lang="fi-FI" sz="23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fi-FI" sz="2300" dirty="0">
                <a:latin typeface="Calibri" panose="020F0502020204030204" pitchFamily="34" charset="0"/>
                <a:cs typeface="Calibri" panose="020F0502020204030204" pitchFamily="34" charset="0"/>
              </a:rPr>
              <a:t>Bruttokansantuotteella arvioitava talouskasvu aiheuttaa ympäristökuormituksen kasvua, joka syö pohjaa tulevaisuuden hyvinvoinnin mahdollisuuksilta.     	       </a:t>
            </a:r>
            <a:r>
              <a:rPr lang="fi-FI" sz="23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Ota käyttöön uudet hyvinvoinnin mittarit!</a:t>
            </a:r>
          </a:p>
          <a:p>
            <a:pPr marL="857250" lvl="1" indent="-457200">
              <a:buFont typeface="+mj-lt"/>
              <a:buAutoNum type="arabicPeriod"/>
            </a:pPr>
            <a:endParaRPr lang="fi-FI" sz="23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fi-FI" sz="2300" dirty="0">
                <a:latin typeface="Calibri" panose="020F0502020204030204" pitchFamily="34" charset="0"/>
                <a:cs typeface="Calibri" panose="020F0502020204030204" pitchFamily="34" charset="0"/>
              </a:rPr>
              <a:t>Hyvinvoinnin, luonnon ja talouden välillä on keskinäisriippuvuuksia.                                                  </a:t>
            </a:r>
            <a:r>
              <a:rPr lang="fi-FI" sz="23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Varmista oleellinen tieto riippuvuuksien kipu- ja vipuvoimapisteistä päätöksentekoon!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3845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028049-F90A-47AD-9F72-5545B342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Harhat ja illuusiot kipupisteinä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DE9EA55-A8C0-4778-87B2-868021164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2664" y="1196752"/>
            <a:ext cx="7807358" cy="3740769"/>
          </a:xfrm>
        </p:spPr>
        <p:txBody>
          <a:bodyPr>
            <a:normAutofit fontScale="85000" lnSpcReduction="10000"/>
          </a:bodyPr>
          <a:lstStyle/>
          <a:p>
            <a:r>
              <a:rPr lang="fi-FI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Hankaluusharha </a:t>
            </a:r>
            <a:r>
              <a:rPr lang="fi-FI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yleinen ensivaikutelma kestävyysmurroksesta korostetun vaikeana ja toisiinsa arvaamattomasti kytkeytyvien haasteiden hankalana kimppuna. </a:t>
            </a:r>
          </a:p>
          <a:p>
            <a:pPr lvl="1"/>
            <a:r>
              <a:rPr lang="fi-FI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Tarvitaan jaettuja kokemuksia siitä, että kestävyys tarkoittaa entistä helpompaa, mukavampaa ja toimivampaa ympäristöä (planetaarinen terveys, siirtymä kasvisproteiineihin, onnistuneet murrostilanteet)</a:t>
            </a:r>
          </a:p>
          <a:p>
            <a:r>
              <a:rPr lang="fi-FI" sz="1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Jatkuvuusharhassa </a:t>
            </a:r>
            <a:r>
              <a:rPr lang="fi-FI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rakennetaan huomista eilisen saumattomaksi jatkumoksi, eikä osata kuvitella radikaalisti muunlaisia tulevaisuuksia. </a:t>
            </a:r>
          </a:p>
          <a:p>
            <a:pPr lvl="1"/>
            <a:r>
              <a:rPr lang="fi-FI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Tulevaisuustietoisuuden vahvistamisella voidaan luoda ymmärrystä vaihtoehtoisista tulevaisuuksista, toimijuutta muutosten edessä, kykyä systeemiseen ajatteluun ja huolenpitoa toisista.</a:t>
            </a:r>
          </a:p>
          <a:p>
            <a:r>
              <a:rPr lang="fi-FI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Jatkuvuusharhaan liittyy myös kuvitelma siitä, että pystymme samanaikaisesti kasvattamaan taloutta ja pienentämään ympäristön kuormaa eli ns.</a:t>
            </a:r>
            <a:r>
              <a:rPr lang="fi-FI" sz="1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irtikytkennän illuusio</a:t>
            </a:r>
            <a:r>
              <a:rPr lang="fi-FI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lvl="1"/>
            <a:r>
              <a:rPr lang="fi-FI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Bruttokansantuotteen rinnalle tarvitaan nykyistä kattavampia ja realistisempia talouden mittareita ja hyvinvoinnin käsitettä on syytä määrittää uudella tavalla (terveysriskien ehkäisy, luontopohjaiset ratkaisut)</a:t>
            </a:r>
            <a:endParaRPr lang="fi-FI" sz="1600" dirty="0"/>
          </a:p>
          <a:p>
            <a:endParaRPr lang="fi-FI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063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F9C26-5DA6-4039-958F-15E0D0357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Kohti onnistunutta kestävyysmurrosta</a:t>
            </a:r>
            <a:endParaRPr lang="fi-FI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53B9C-1049-45A7-95D6-7E1F63EF1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9592" y="1200151"/>
            <a:ext cx="7807358" cy="373737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sz="2400" dirty="0"/>
              <a:t>Kestävyyspaneelin suositukset valtionhallinnon tehtäviksi muiden toimijoiden kirittämiseen </a:t>
            </a:r>
            <a:r>
              <a:rPr lang="fi-FI" sz="2400" i="1" dirty="0"/>
              <a:t>Myönteinen tulevaisuus Suomelle </a:t>
            </a:r>
            <a:r>
              <a:rPr lang="fi-FI" sz="2400" dirty="0"/>
              <a:t>-julkaisussa</a:t>
            </a:r>
          </a:p>
          <a:p>
            <a:pPr marL="0" indent="0">
              <a:buNone/>
            </a:pPr>
            <a:r>
              <a:rPr lang="fi-FI" sz="2400" dirty="0">
                <a:hlinkClick r:id="rId2"/>
              </a:rPr>
              <a:t>https://www.kestavyyspaneeli.fi/2022/06/01/myonteinen-tulevaisuus-suomelle/</a:t>
            </a:r>
            <a:r>
              <a:rPr lang="fi-FI" sz="2400" dirty="0"/>
              <a:t> </a:t>
            </a:r>
          </a:p>
          <a:p>
            <a:pPr marL="0" indent="0">
              <a:buNone/>
            </a:pPr>
            <a:endParaRPr lang="fi-FI" sz="2400" dirty="0"/>
          </a:p>
          <a:p>
            <a:pPr>
              <a:buFontTx/>
              <a:buChar char="-"/>
            </a:pPr>
            <a:r>
              <a:rPr lang="fi-FI" dirty="0"/>
              <a:t>Yritystoiminnan ohjaus</a:t>
            </a:r>
          </a:p>
          <a:p>
            <a:pPr>
              <a:buFontTx/>
              <a:buChar char="-"/>
            </a:pPr>
            <a:r>
              <a:rPr lang="fi-FI" dirty="0"/>
              <a:t>Rahoitusjärjestelmän ohjaus</a:t>
            </a:r>
          </a:p>
          <a:p>
            <a:pPr>
              <a:buFontTx/>
              <a:buChar char="-"/>
            </a:pPr>
            <a:r>
              <a:rPr lang="fi-FI" dirty="0"/>
              <a:t>Media-alan ohjaus</a:t>
            </a:r>
          </a:p>
          <a:p>
            <a:pPr>
              <a:buFontTx/>
              <a:buChar char="-"/>
            </a:pPr>
            <a:r>
              <a:rPr lang="fi-FI" dirty="0"/>
              <a:t>Kunta- ja maakuntahallituksen ohjaus</a:t>
            </a:r>
          </a:p>
          <a:p>
            <a:pPr>
              <a:buFontTx/>
              <a:buChar char="-"/>
            </a:pPr>
            <a:r>
              <a:rPr lang="fi-FI" dirty="0"/>
              <a:t>Tutkimuspolitiikka</a:t>
            </a:r>
          </a:p>
          <a:p>
            <a:pPr>
              <a:buFontTx/>
              <a:buChar char="-"/>
            </a:pPr>
            <a:r>
              <a:rPr lang="fi-FI" dirty="0"/>
              <a:t>Koulutuksen ohjaus ja oppimista tukeva politiikka</a:t>
            </a:r>
          </a:p>
          <a:p>
            <a:pPr>
              <a:buFontTx/>
              <a:buChar char="-"/>
            </a:pPr>
            <a:r>
              <a:rPr lang="fi-FI" dirty="0"/>
              <a:t>Yhteisöjen ja kansalaisjärjestöjen ohjaus</a:t>
            </a:r>
          </a:p>
          <a:p>
            <a:pPr>
              <a:buFontTx/>
              <a:buChar char="-"/>
            </a:pPr>
            <a:r>
              <a:rPr lang="fi-FI" dirty="0"/>
              <a:t>Yksilöitä ohjaava politiikka</a:t>
            </a:r>
          </a:p>
          <a:p>
            <a:pPr>
              <a:buFontTx/>
              <a:buChar char="-"/>
            </a:pPr>
            <a:r>
              <a:rPr lang="fi-FI" dirty="0"/>
              <a:t>Kansainvälisen yhteistyön politiikka</a:t>
            </a:r>
          </a:p>
        </p:txBody>
      </p:sp>
    </p:spTree>
    <p:extLst>
      <p:ext uri="{BB962C8B-B14F-4D97-AF65-F5344CB8AC3E}">
        <p14:creationId xmlns:p14="http://schemas.microsoft.com/office/powerpoint/2010/main" val="661824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5859E-C55C-4C51-B291-F32EC72A26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9074" y="1275606"/>
            <a:ext cx="6766520" cy="1102519"/>
          </a:xfrm>
        </p:spPr>
        <p:txBody>
          <a:bodyPr/>
          <a:lstStyle/>
          <a:p>
            <a:pPr algn="ctr"/>
            <a:r>
              <a:rPr lang="fi-FI" dirty="0"/>
              <a:t>Kiitos!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53FAF25-33F0-4E8B-93E2-CDFBAAB15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608" y="2600766"/>
            <a:ext cx="6779982" cy="2592288"/>
          </a:xfrm>
        </p:spPr>
        <p:txBody>
          <a:bodyPr/>
          <a:lstStyle/>
          <a:p>
            <a:pPr algn="ctr"/>
            <a:r>
              <a:rPr lang="fi-FI" dirty="0"/>
              <a:t>Lisätietoja: </a:t>
            </a:r>
            <a:r>
              <a:rPr lang="fi-FI" dirty="0">
                <a:hlinkClick r:id="rId2"/>
              </a:rPr>
              <a:t>https://www.kestavyyspaneeli.fi/</a:t>
            </a:r>
            <a:r>
              <a:rPr lang="fi-FI" dirty="0"/>
              <a:t> tai @Kestavyyspanel </a:t>
            </a:r>
          </a:p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572633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K-paneel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C273FBDB1AAC448BDBB3CA1302F22C6" ma:contentTypeVersion="3" ma:contentTypeDescription="Luo uusi asiakirja." ma:contentTypeScope="" ma:versionID="3b25b787659ae01c678066d46fcd949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643c11cf4c13186185f95add12dbb6b8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160CF1-C604-4AEF-8A0E-465099AE84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58B9F6-1F69-4279-B542-12B3A307F69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bb82943-49da-4504-a2f3-a33fb2eb95f1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0723217-C282-4652-BF56-012E79551C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7453</TotalTime>
  <Words>312</Words>
  <Application>Microsoft Office PowerPoint</Application>
  <PresentationFormat>On-screen Show (16:9)</PresentationFormat>
  <Paragraphs>40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Tahoma</vt:lpstr>
      <vt:lpstr>Times New Roman</vt:lpstr>
      <vt:lpstr>Wingdings</vt:lpstr>
      <vt:lpstr>blank</vt:lpstr>
      <vt:lpstr>PowerPoint Presentation</vt:lpstr>
      <vt:lpstr>Oivallus ja sisäistäminen: kestävä hyvinvointiyhteiskunta voidaan saavuttaa</vt:lpstr>
      <vt:lpstr>Harhat ja illuusiot kipupisteinä</vt:lpstr>
      <vt:lpstr>Kohti onnistunutta kestävyysmurrosta</vt:lpstr>
      <vt:lpstr>Kiitos! </vt:lpstr>
    </vt:vector>
  </TitlesOfParts>
  <Company>LUKE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Hyvärinen Jouni</dc:creator>
  <cp:lastModifiedBy>Katriina Siivonen</cp:lastModifiedBy>
  <cp:revision>180</cp:revision>
  <dcterms:created xsi:type="dcterms:W3CDTF">2019-05-15T07:16:59Z</dcterms:created>
  <dcterms:modified xsi:type="dcterms:W3CDTF">2022-09-26T06:37:25Z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0x010100FC273FBDB1AAC448BDBB3CA1302F22C6</vt:lpwstr>
  </property>
</Properties>
</file>